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4CAE6-32D3-4144-9573-A67155CE3124}" v="131" dt="2020-04-12T23:09:33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lbino" userId="fb95d6a7f4534cf5" providerId="LiveId" clId="{90F4CAE6-32D3-4144-9573-A67155CE3124}"/>
    <pc:docChg chg="undo custSel mod addSld modSld sldOrd">
      <pc:chgData name="Joao Pedro Albino" userId="fb95d6a7f4534cf5" providerId="LiveId" clId="{90F4CAE6-32D3-4144-9573-A67155CE3124}" dt="2020-04-12T23:11:55.536" v="2021" actId="26606"/>
      <pc:docMkLst>
        <pc:docMk/>
      </pc:docMkLst>
      <pc:sldChg chg="addSp modSp new mod setBg">
        <pc:chgData name="Joao Pedro Albino" userId="fb95d6a7f4534cf5" providerId="LiveId" clId="{90F4CAE6-32D3-4144-9573-A67155CE3124}" dt="2020-04-12T21:07:57.732" v="147" actId="12"/>
        <pc:sldMkLst>
          <pc:docMk/>
          <pc:sldMk cId="2981734696" sldId="270"/>
        </pc:sldMkLst>
        <pc:spChg chg="mod">
          <ac:chgData name="Joao Pedro Albino" userId="fb95d6a7f4534cf5" providerId="LiveId" clId="{90F4CAE6-32D3-4144-9573-A67155CE3124}" dt="2020-04-12T21:00:09.034" v="107" actId="26606"/>
          <ac:spMkLst>
            <pc:docMk/>
            <pc:sldMk cId="2981734696" sldId="270"/>
            <ac:spMk id="2" creationId="{842B23A0-A2E6-4FA7-A1A7-E1A9A2C4EE16}"/>
          </ac:spMkLst>
        </pc:spChg>
        <pc:spChg chg="mod">
          <ac:chgData name="Joao Pedro Albino" userId="fb95d6a7f4534cf5" providerId="LiveId" clId="{90F4CAE6-32D3-4144-9573-A67155CE3124}" dt="2020-04-12T21:07:57.732" v="147" actId="12"/>
          <ac:spMkLst>
            <pc:docMk/>
            <pc:sldMk cId="2981734696" sldId="270"/>
            <ac:spMk id="3" creationId="{5CCBA656-0512-43E4-A3FC-E4CC940C830F}"/>
          </ac:spMkLst>
        </pc:spChg>
        <pc:picChg chg="add mod">
          <ac:chgData name="Joao Pedro Albino" userId="fb95d6a7f4534cf5" providerId="LiveId" clId="{90F4CAE6-32D3-4144-9573-A67155CE3124}" dt="2020-04-12T21:00:09.034" v="107" actId="26606"/>
          <ac:picMkLst>
            <pc:docMk/>
            <pc:sldMk cId="2981734696" sldId="270"/>
            <ac:picMk id="5" creationId="{D0ACF672-F4C2-4B16-BA99-D6AEE3F5EE2F}"/>
          </ac:picMkLst>
        </pc:picChg>
      </pc:sldChg>
      <pc:sldChg chg="addSp delSp modSp new">
        <pc:chgData name="Joao Pedro Albino" userId="fb95d6a7f4534cf5" providerId="LiveId" clId="{90F4CAE6-32D3-4144-9573-A67155CE3124}" dt="2020-04-12T21:59:33.994" v="639" actId="1076"/>
        <pc:sldMkLst>
          <pc:docMk/>
          <pc:sldMk cId="2797039167" sldId="271"/>
        </pc:sldMkLst>
        <pc:spChg chg="mod">
          <ac:chgData name="Joao Pedro Albino" userId="fb95d6a7f4534cf5" providerId="LiveId" clId="{90F4CAE6-32D3-4144-9573-A67155CE3124}" dt="2020-04-12T21:14:42.485" v="182" actId="20577"/>
          <ac:spMkLst>
            <pc:docMk/>
            <pc:sldMk cId="2797039167" sldId="271"/>
            <ac:spMk id="2" creationId="{C69C7992-8E3B-47BA-9EBF-FDFC973F41B9}"/>
          </ac:spMkLst>
        </pc:spChg>
        <pc:spChg chg="del">
          <ac:chgData name="Joao Pedro Albino" userId="fb95d6a7f4534cf5" providerId="LiveId" clId="{90F4CAE6-32D3-4144-9573-A67155CE3124}" dt="2020-04-12T21:15:06.523" v="183"/>
          <ac:spMkLst>
            <pc:docMk/>
            <pc:sldMk cId="2797039167" sldId="271"/>
            <ac:spMk id="3" creationId="{D4D36F4B-E5B9-4B0E-9A0C-A39356D8A0B6}"/>
          </ac:spMkLst>
        </pc:spChg>
        <pc:spChg chg="add del mod">
          <ac:chgData name="Joao Pedro Albino" userId="fb95d6a7f4534cf5" providerId="LiveId" clId="{90F4CAE6-32D3-4144-9573-A67155CE3124}" dt="2020-04-12T21:21:15.865" v="256" actId="478"/>
          <ac:spMkLst>
            <pc:docMk/>
            <pc:sldMk cId="2797039167" sldId="271"/>
            <ac:spMk id="12" creationId="{6F210798-9CAF-4580-B2EC-93A901DCAD9D}"/>
          </ac:spMkLst>
        </pc:spChg>
        <pc:spChg chg="add del mod">
          <ac:chgData name="Joao Pedro Albino" userId="fb95d6a7f4534cf5" providerId="LiveId" clId="{90F4CAE6-32D3-4144-9573-A67155CE3124}" dt="2020-04-12T21:38:41.620" v="399" actId="21"/>
          <ac:spMkLst>
            <pc:docMk/>
            <pc:sldMk cId="2797039167" sldId="271"/>
            <ac:spMk id="13" creationId="{67B6CFB7-CF83-40B9-88CB-43CD45B70F44}"/>
          </ac:spMkLst>
        </pc:spChg>
        <pc:spChg chg="add del mod">
          <ac:chgData name="Joao Pedro Albino" userId="fb95d6a7f4534cf5" providerId="LiveId" clId="{90F4CAE6-32D3-4144-9573-A67155CE3124}" dt="2020-04-12T21:16:34.156" v="191"/>
          <ac:spMkLst>
            <pc:docMk/>
            <pc:sldMk cId="2797039167" sldId="271"/>
            <ac:spMk id="14" creationId="{805174B4-5987-4739-915B-4349182E74EA}"/>
          </ac:spMkLst>
        </pc:spChg>
        <pc:spChg chg="add del mod">
          <ac:chgData name="Joao Pedro Albino" userId="fb95d6a7f4534cf5" providerId="LiveId" clId="{90F4CAE6-32D3-4144-9573-A67155CE3124}" dt="2020-04-12T21:16:34.156" v="191"/>
          <ac:spMkLst>
            <pc:docMk/>
            <pc:sldMk cId="2797039167" sldId="271"/>
            <ac:spMk id="15" creationId="{B9C91B4A-7747-458B-A27E-99636488DB23}"/>
          </ac:spMkLst>
        </pc:spChg>
        <pc:spChg chg="add mod">
          <ac:chgData name="Joao Pedro Albino" userId="fb95d6a7f4534cf5" providerId="LiveId" clId="{90F4CAE6-32D3-4144-9573-A67155CE3124}" dt="2020-04-12T21:24:37.912" v="295" actId="1076"/>
          <ac:spMkLst>
            <pc:docMk/>
            <pc:sldMk cId="2797039167" sldId="271"/>
            <ac:spMk id="16" creationId="{6DDB94A9-E349-4980-B469-95C0DCA09121}"/>
          </ac:spMkLst>
        </pc:spChg>
        <pc:spChg chg="add mod">
          <ac:chgData name="Joao Pedro Albino" userId="fb95d6a7f4534cf5" providerId="LiveId" clId="{90F4CAE6-32D3-4144-9573-A67155CE3124}" dt="2020-04-12T21:27:14.609" v="326" actId="1076"/>
          <ac:spMkLst>
            <pc:docMk/>
            <pc:sldMk cId="2797039167" sldId="271"/>
            <ac:spMk id="17" creationId="{B0A015FC-593E-47EF-BA79-BF9B8DDC1780}"/>
          </ac:spMkLst>
        </pc:spChg>
        <pc:spChg chg="add mod">
          <ac:chgData name="Joao Pedro Albino" userId="fb95d6a7f4534cf5" providerId="LiveId" clId="{90F4CAE6-32D3-4144-9573-A67155CE3124}" dt="2020-04-12T21:59:33.994" v="639" actId="1076"/>
          <ac:spMkLst>
            <pc:docMk/>
            <pc:sldMk cId="2797039167" sldId="271"/>
            <ac:spMk id="18" creationId="{C83CC017-D230-493C-85DE-F2E0585C98DC}"/>
          </ac:spMkLst>
        </pc:spChg>
        <pc:spChg chg="add mod">
          <ac:chgData name="Joao Pedro Albino" userId="fb95d6a7f4534cf5" providerId="LiveId" clId="{90F4CAE6-32D3-4144-9573-A67155CE3124}" dt="2020-04-12T21:28:15.774" v="333" actId="1076"/>
          <ac:spMkLst>
            <pc:docMk/>
            <pc:sldMk cId="2797039167" sldId="271"/>
            <ac:spMk id="19" creationId="{D27F40EF-72D0-40C1-AB88-0F36749FED9A}"/>
          </ac:spMkLst>
        </pc:spChg>
        <pc:spChg chg="add mod">
          <ac:chgData name="Joao Pedro Albino" userId="fb95d6a7f4534cf5" providerId="LiveId" clId="{90F4CAE6-32D3-4144-9573-A67155CE3124}" dt="2020-04-12T21:47:24.308" v="520" actId="1076"/>
          <ac:spMkLst>
            <pc:docMk/>
            <pc:sldMk cId="2797039167" sldId="271"/>
            <ac:spMk id="20" creationId="{3E6A8679-70A7-4D57-9A75-B54281DF8D4A}"/>
          </ac:spMkLst>
        </pc:spChg>
        <pc:spChg chg="add mod">
          <ac:chgData name="Joao Pedro Albino" userId="fb95d6a7f4534cf5" providerId="LiveId" clId="{90F4CAE6-32D3-4144-9573-A67155CE3124}" dt="2020-04-12T21:47:24.308" v="520" actId="1076"/>
          <ac:spMkLst>
            <pc:docMk/>
            <pc:sldMk cId="2797039167" sldId="271"/>
            <ac:spMk id="21" creationId="{609FAC1D-ECBC-49A7-A1D2-9E543972D6FC}"/>
          </ac:spMkLst>
        </pc:spChg>
        <pc:spChg chg="add mod">
          <ac:chgData name="Joao Pedro Albino" userId="fb95d6a7f4534cf5" providerId="LiveId" clId="{90F4CAE6-32D3-4144-9573-A67155CE3124}" dt="2020-04-12T21:47:24.308" v="520" actId="1076"/>
          <ac:spMkLst>
            <pc:docMk/>
            <pc:sldMk cId="2797039167" sldId="271"/>
            <ac:spMk id="22" creationId="{B84E88B1-CF21-49DE-916E-215E8D5CB746}"/>
          </ac:spMkLst>
        </pc:spChg>
        <pc:spChg chg="add mod">
          <ac:chgData name="Joao Pedro Albino" userId="fb95d6a7f4534cf5" providerId="LiveId" clId="{90F4CAE6-32D3-4144-9573-A67155CE3124}" dt="2020-04-12T21:47:24.308" v="520" actId="1076"/>
          <ac:spMkLst>
            <pc:docMk/>
            <pc:sldMk cId="2797039167" sldId="271"/>
            <ac:spMk id="23" creationId="{C5E09C7A-3649-4B5E-8A72-7FDFDEE9E873}"/>
          </ac:spMkLst>
        </pc:spChg>
        <pc:spChg chg="add mod">
          <ac:chgData name="Joao Pedro Albino" userId="fb95d6a7f4534cf5" providerId="LiveId" clId="{90F4CAE6-32D3-4144-9573-A67155CE3124}" dt="2020-04-12T21:50:03.507" v="553" actId="1076"/>
          <ac:spMkLst>
            <pc:docMk/>
            <pc:sldMk cId="2797039167" sldId="271"/>
            <ac:spMk id="25" creationId="{D845E91A-26D5-4237-8BE6-4D2474E157A6}"/>
          </ac:spMkLst>
        </pc:spChg>
        <pc:spChg chg="add mod">
          <ac:chgData name="Joao Pedro Albino" userId="fb95d6a7f4534cf5" providerId="LiveId" clId="{90F4CAE6-32D3-4144-9573-A67155CE3124}" dt="2020-04-12T21:52:52.109" v="586" actId="20577"/>
          <ac:spMkLst>
            <pc:docMk/>
            <pc:sldMk cId="2797039167" sldId="271"/>
            <ac:spMk id="27" creationId="{27A0A332-D7AF-4BE9-B71E-D7BED9298268}"/>
          </ac:spMkLst>
        </pc:spChg>
        <pc:spChg chg="add mod">
          <ac:chgData name="Joao Pedro Albino" userId="fb95d6a7f4534cf5" providerId="LiveId" clId="{90F4CAE6-32D3-4144-9573-A67155CE3124}" dt="2020-04-12T21:56:50.588" v="621" actId="20577"/>
          <ac:spMkLst>
            <pc:docMk/>
            <pc:sldMk cId="2797039167" sldId="271"/>
            <ac:spMk id="29" creationId="{D5F7AB97-C67A-42C2-B716-045B01A3E2F2}"/>
          </ac:spMkLst>
        </pc:spChg>
        <pc:spChg chg="add mod">
          <ac:chgData name="Joao Pedro Albino" userId="fb95d6a7f4534cf5" providerId="LiveId" clId="{90F4CAE6-32D3-4144-9573-A67155CE3124}" dt="2020-04-12T21:59:08.686" v="638" actId="20577"/>
          <ac:spMkLst>
            <pc:docMk/>
            <pc:sldMk cId="2797039167" sldId="271"/>
            <ac:spMk id="31" creationId="{270710A1-B0CE-4BEB-B2F3-23937C12CFA4}"/>
          </ac:spMkLst>
        </pc:spChg>
        <pc:picChg chg="add mod">
          <ac:chgData name="Joao Pedro Albino" userId="fb95d6a7f4534cf5" providerId="LiveId" clId="{90F4CAE6-32D3-4144-9573-A67155CE3124}" dt="2020-04-12T21:18:24.612" v="208" actId="1076"/>
          <ac:picMkLst>
            <pc:docMk/>
            <pc:sldMk cId="2797039167" sldId="271"/>
            <ac:picMk id="4" creationId="{11EEF5F8-0B76-4F12-B48A-EFCC4AE986A7}"/>
          </ac:picMkLst>
        </pc:picChg>
        <pc:picChg chg="add mod">
          <ac:chgData name="Joao Pedro Albino" userId="fb95d6a7f4534cf5" providerId="LiveId" clId="{90F4CAE6-32D3-4144-9573-A67155CE3124}" dt="2020-04-12T21:19:16.311" v="223" actId="1076"/>
          <ac:picMkLst>
            <pc:docMk/>
            <pc:sldMk cId="2797039167" sldId="271"/>
            <ac:picMk id="5" creationId="{1168745B-5CC5-4373-B548-8C92EA26C8F1}"/>
          </ac:picMkLst>
        </pc:picChg>
        <pc:picChg chg="add mod">
          <ac:chgData name="Joao Pedro Albino" userId="fb95d6a7f4534cf5" providerId="LiveId" clId="{90F4CAE6-32D3-4144-9573-A67155CE3124}" dt="2020-04-12T21:19:03.794" v="220" actId="1076"/>
          <ac:picMkLst>
            <pc:docMk/>
            <pc:sldMk cId="2797039167" sldId="271"/>
            <ac:picMk id="6" creationId="{88DF0046-55CE-4BAF-A1DB-E77AC902CD94}"/>
          </ac:picMkLst>
        </pc:picChg>
        <pc:picChg chg="add mod">
          <ac:chgData name="Joao Pedro Albino" userId="fb95d6a7f4534cf5" providerId="LiveId" clId="{90F4CAE6-32D3-4144-9573-A67155CE3124}" dt="2020-04-12T21:18:53.148" v="217" actId="1076"/>
          <ac:picMkLst>
            <pc:docMk/>
            <pc:sldMk cId="2797039167" sldId="271"/>
            <ac:picMk id="7" creationId="{DB4EFB9E-796E-447A-8180-03872637D1F8}"/>
          </ac:picMkLst>
        </pc:picChg>
        <pc:picChg chg="add mod">
          <ac:chgData name="Joao Pedro Albino" userId="fb95d6a7f4534cf5" providerId="LiveId" clId="{90F4CAE6-32D3-4144-9573-A67155CE3124}" dt="2020-04-12T21:47:24.308" v="520" actId="1076"/>
          <ac:picMkLst>
            <pc:docMk/>
            <pc:sldMk cId="2797039167" sldId="271"/>
            <ac:picMk id="8" creationId="{A73F3A1A-C933-4186-BA84-FB19D19801B2}"/>
          </ac:picMkLst>
        </pc:picChg>
        <pc:picChg chg="add mod">
          <ac:chgData name="Joao Pedro Albino" userId="fb95d6a7f4534cf5" providerId="LiveId" clId="{90F4CAE6-32D3-4144-9573-A67155CE3124}" dt="2020-04-12T21:47:24.308" v="520" actId="1076"/>
          <ac:picMkLst>
            <pc:docMk/>
            <pc:sldMk cId="2797039167" sldId="271"/>
            <ac:picMk id="9" creationId="{C1F42551-CE55-437A-90AF-799FF07C5281}"/>
          </ac:picMkLst>
        </pc:picChg>
        <pc:picChg chg="add mod">
          <ac:chgData name="Joao Pedro Albino" userId="fb95d6a7f4534cf5" providerId="LiveId" clId="{90F4CAE6-32D3-4144-9573-A67155CE3124}" dt="2020-04-12T21:47:24.308" v="520" actId="1076"/>
          <ac:picMkLst>
            <pc:docMk/>
            <pc:sldMk cId="2797039167" sldId="271"/>
            <ac:picMk id="10" creationId="{D6129F89-3189-4DA0-8A7A-9BFAB8885541}"/>
          </ac:picMkLst>
        </pc:picChg>
        <pc:picChg chg="add mod">
          <ac:chgData name="Joao Pedro Albino" userId="fb95d6a7f4534cf5" providerId="LiveId" clId="{90F4CAE6-32D3-4144-9573-A67155CE3124}" dt="2020-04-12T21:47:24.308" v="520" actId="1076"/>
          <ac:picMkLst>
            <pc:docMk/>
            <pc:sldMk cId="2797039167" sldId="271"/>
            <ac:picMk id="11" creationId="{B4587B32-A67B-4161-A950-5EECFFAA49C4}"/>
          </ac:picMkLst>
        </pc:picChg>
        <pc:picChg chg="add mod">
          <ac:chgData name="Joao Pedro Albino" userId="fb95d6a7f4534cf5" providerId="LiveId" clId="{90F4CAE6-32D3-4144-9573-A67155CE3124}" dt="2020-04-12T21:55:25.009" v="593" actId="14100"/>
          <ac:picMkLst>
            <pc:docMk/>
            <pc:sldMk cId="2797039167" sldId="271"/>
            <ac:picMk id="1026" creationId="{370D43D8-2EA3-4EFD-8ED2-ABCF58C89C28}"/>
          </ac:picMkLst>
        </pc:picChg>
        <pc:picChg chg="add mod">
          <ac:chgData name="Joao Pedro Albino" userId="fb95d6a7f4534cf5" providerId="LiveId" clId="{90F4CAE6-32D3-4144-9573-A67155CE3124}" dt="2020-04-12T21:55:20.692" v="592" actId="14100"/>
          <ac:picMkLst>
            <pc:docMk/>
            <pc:sldMk cId="2797039167" sldId="271"/>
            <ac:picMk id="1028" creationId="{BA95796C-0C3A-4E87-A172-75256623F033}"/>
          </ac:picMkLst>
        </pc:picChg>
        <pc:picChg chg="add mod">
          <ac:chgData name="Joao Pedro Albino" userId="fb95d6a7f4534cf5" providerId="LiveId" clId="{90F4CAE6-32D3-4144-9573-A67155CE3124}" dt="2020-04-12T21:58:40.645" v="630" actId="1076"/>
          <ac:picMkLst>
            <pc:docMk/>
            <pc:sldMk cId="2797039167" sldId="271"/>
            <ac:picMk id="1030" creationId="{2EBE26D5-B40E-416B-B4AA-5EC469328008}"/>
          </ac:picMkLst>
        </pc:picChg>
        <pc:picChg chg="add mod">
          <ac:chgData name="Joao Pedro Albino" userId="fb95d6a7f4534cf5" providerId="LiveId" clId="{90F4CAE6-32D3-4144-9573-A67155CE3124}" dt="2020-04-12T21:58:44.125" v="631" actId="1076"/>
          <ac:picMkLst>
            <pc:docMk/>
            <pc:sldMk cId="2797039167" sldId="271"/>
            <ac:picMk id="1032" creationId="{7C39D1BA-BE48-4187-A542-5201932FA0A1}"/>
          </ac:picMkLst>
        </pc:picChg>
      </pc:sldChg>
      <pc:sldChg chg="modSp new">
        <pc:chgData name="Joao Pedro Albino" userId="fb95d6a7f4534cf5" providerId="LiveId" clId="{90F4CAE6-32D3-4144-9573-A67155CE3124}" dt="2020-04-12T22:05:48.747" v="704" actId="20577"/>
        <pc:sldMkLst>
          <pc:docMk/>
          <pc:sldMk cId="3657277639" sldId="272"/>
        </pc:sldMkLst>
        <pc:spChg chg="mod">
          <ac:chgData name="Joao Pedro Albino" userId="fb95d6a7f4534cf5" providerId="LiveId" clId="{90F4CAE6-32D3-4144-9573-A67155CE3124}" dt="2020-04-12T22:01:33.551" v="673" actId="20577"/>
          <ac:spMkLst>
            <pc:docMk/>
            <pc:sldMk cId="3657277639" sldId="272"/>
            <ac:spMk id="2" creationId="{DDC10BD2-FE7E-4B6D-9511-2FC81DB4A46B}"/>
          </ac:spMkLst>
        </pc:spChg>
        <pc:spChg chg="mod">
          <ac:chgData name="Joao Pedro Albino" userId="fb95d6a7f4534cf5" providerId="LiveId" clId="{90F4CAE6-32D3-4144-9573-A67155CE3124}" dt="2020-04-12T22:05:48.747" v="704" actId="20577"/>
          <ac:spMkLst>
            <pc:docMk/>
            <pc:sldMk cId="3657277639" sldId="272"/>
            <ac:spMk id="3" creationId="{6F87EFF5-483B-42AD-9698-DD1C7ADB74F9}"/>
          </ac:spMkLst>
        </pc:spChg>
      </pc:sldChg>
      <pc:sldChg chg="addSp delSp modSp new mod setBg">
        <pc:chgData name="Joao Pedro Albino" userId="fb95d6a7f4534cf5" providerId="LiveId" clId="{90F4CAE6-32D3-4144-9573-A67155CE3124}" dt="2020-04-12T22:28:50.464" v="1106" actId="1076"/>
        <pc:sldMkLst>
          <pc:docMk/>
          <pc:sldMk cId="2793516501" sldId="273"/>
        </pc:sldMkLst>
        <pc:spChg chg="mod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2" creationId="{96456399-3684-40F9-82D9-4DE8D6DC99D0}"/>
          </ac:spMkLst>
        </pc:spChg>
        <pc:spChg chg="add del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75" creationId="{670D6F2B-93AF-47D6-9378-5E54BE0AC69F}"/>
          </ac:spMkLst>
        </pc:spChg>
        <pc:spChg chg="add del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77" creationId="{56981798-4550-46DA-9172-4846E2FB66EC}"/>
          </ac:spMkLst>
        </pc:spChg>
        <pc:spChg chg="add del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79" creationId="{D82EB7D3-3AD8-4ED1-9E1A-2906E14635E3}"/>
          </ac:spMkLst>
        </pc:spChg>
        <pc:spChg chg="add del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81" creationId="{2D529E20-662F-4915-ACD7-970C026FDB7F}"/>
          </ac:spMkLst>
        </pc:spChg>
        <pc:spChg chg="add">
          <ac:chgData name="Joao Pedro Albino" userId="fb95d6a7f4534cf5" providerId="LiveId" clId="{90F4CAE6-32D3-4144-9573-A67155CE3124}" dt="2020-04-12T22:08:55.604" v="711" actId="26606"/>
          <ac:spMkLst>
            <pc:docMk/>
            <pc:sldMk cId="2793516501" sldId="273"/>
            <ac:spMk id="139" creationId="{B8144315-1C5A-4185-A952-25D98D303D46}"/>
          </ac:spMkLst>
        </pc:spChg>
        <pc:grpChg chg="add del">
          <ac:chgData name="Joao Pedro Albino" userId="fb95d6a7f4534cf5" providerId="LiveId" clId="{90F4CAE6-32D3-4144-9573-A67155CE3124}" dt="2020-04-12T22:08:55.604" v="711" actId="26606"/>
          <ac:grpSpMkLst>
            <pc:docMk/>
            <pc:sldMk cId="2793516501" sldId="273"/>
            <ac:grpSpMk id="71" creationId="{6503EB0F-2257-4A3E-A73B-E1DE769B459F}"/>
          </ac:grpSpMkLst>
        </pc:grpChg>
        <pc:grpChg chg="add">
          <ac:chgData name="Joao Pedro Albino" userId="fb95d6a7f4534cf5" providerId="LiveId" clId="{90F4CAE6-32D3-4144-9573-A67155CE3124}" dt="2020-04-12T22:08:55.604" v="711" actId="26606"/>
          <ac:grpSpMkLst>
            <pc:docMk/>
            <pc:sldMk cId="2793516501" sldId="273"/>
            <ac:grpSpMk id="135" creationId="{4091D54B-59AB-4A5E-8E9E-0421BD66D4FB}"/>
          </ac:grpSpMkLst>
        </pc:grpChg>
        <pc:grpChg chg="add">
          <ac:chgData name="Joao Pedro Albino" userId="fb95d6a7f4534cf5" providerId="LiveId" clId="{90F4CAE6-32D3-4144-9573-A67155CE3124}" dt="2020-04-12T22:08:55.604" v="711" actId="26606"/>
          <ac:grpSpMkLst>
            <pc:docMk/>
            <pc:sldMk cId="2793516501" sldId="273"/>
            <ac:grpSpMk id="141" creationId="{25A657F0-42F3-40D3-BC75-7DA1F5C6A225}"/>
          </ac:grpSpMkLst>
        </pc:grpChg>
        <pc:picChg chg="add mod">
          <ac:chgData name="Joao Pedro Albino" userId="fb95d6a7f4534cf5" providerId="LiveId" clId="{90F4CAE6-32D3-4144-9573-A67155CE3124}" dt="2020-04-12T22:28:50.464" v="1106" actId="1076"/>
          <ac:picMkLst>
            <pc:docMk/>
            <pc:sldMk cId="2793516501" sldId="273"/>
            <ac:picMk id="2050" creationId="{9A1EDC5A-F51C-4361-8548-541272A47B27}"/>
          </ac:picMkLst>
        </pc:picChg>
      </pc:sldChg>
      <pc:sldChg chg="addSp delSp modSp new">
        <pc:chgData name="Joao Pedro Albino" userId="fb95d6a7f4534cf5" providerId="LiveId" clId="{90F4CAE6-32D3-4144-9573-A67155CE3124}" dt="2020-04-12T22:28:16.967" v="1103" actId="17032"/>
        <pc:sldMkLst>
          <pc:docMk/>
          <pc:sldMk cId="1186956051" sldId="274"/>
        </pc:sldMkLst>
        <pc:spChg chg="del">
          <ac:chgData name="Joao Pedro Albino" userId="fb95d6a7f4534cf5" providerId="LiveId" clId="{90F4CAE6-32D3-4144-9573-A67155CE3124}" dt="2020-04-12T22:10:11.768" v="718"/>
          <ac:spMkLst>
            <pc:docMk/>
            <pc:sldMk cId="1186956051" sldId="274"/>
            <ac:spMk id="2" creationId="{C8B4A7CC-33F3-4400-8B9A-F87E166F4FD4}"/>
          </ac:spMkLst>
        </pc:spChg>
        <pc:spChg chg="del">
          <ac:chgData name="Joao Pedro Albino" userId="fb95d6a7f4534cf5" providerId="LiveId" clId="{90F4CAE6-32D3-4144-9573-A67155CE3124}" dt="2020-04-12T22:10:11.768" v="718"/>
          <ac:spMkLst>
            <pc:docMk/>
            <pc:sldMk cId="1186956051" sldId="274"/>
            <ac:spMk id="3" creationId="{E5B880D7-A7BD-43E6-871B-A944B1E2A318}"/>
          </ac:spMkLst>
        </pc:spChg>
        <pc:spChg chg="del">
          <ac:chgData name="Joao Pedro Albino" userId="fb95d6a7f4534cf5" providerId="LiveId" clId="{90F4CAE6-32D3-4144-9573-A67155CE3124}" dt="2020-04-12T22:10:11.768" v="718"/>
          <ac:spMkLst>
            <pc:docMk/>
            <pc:sldMk cId="1186956051" sldId="274"/>
            <ac:spMk id="4" creationId="{29EB9F70-E788-499D-A113-18D833619EF0}"/>
          </ac:spMkLst>
        </pc:spChg>
        <pc:spChg chg="add mod">
          <ac:chgData name="Joao Pedro Albino" userId="fb95d6a7f4534cf5" providerId="LiveId" clId="{90F4CAE6-32D3-4144-9573-A67155CE3124}" dt="2020-04-12T22:10:17.048" v="719"/>
          <ac:spMkLst>
            <pc:docMk/>
            <pc:sldMk cId="1186956051" sldId="274"/>
            <ac:spMk id="5" creationId="{DD7B4F9F-0017-4A9A-B34B-39925D12DB3A}"/>
          </ac:spMkLst>
        </pc:spChg>
        <pc:spChg chg="add mod">
          <ac:chgData name="Joao Pedro Albino" userId="fb95d6a7f4534cf5" providerId="LiveId" clId="{90F4CAE6-32D3-4144-9573-A67155CE3124}" dt="2020-04-12T22:10:32.120" v="720" actId="11529"/>
          <ac:spMkLst>
            <pc:docMk/>
            <pc:sldMk cId="1186956051" sldId="274"/>
            <ac:spMk id="6" creationId="{BA9C103A-CC99-4DAE-B122-7EDDF9194FB9}"/>
          </ac:spMkLst>
        </pc:spChg>
        <pc:spChg chg="add mod">
          <ac:chgData name="Joao Pedro Albino" userId="fb95d6a7f4534cf5" providerId="LiveId" clId="{90F4CAE6-32D3-4144-9573-A67155CE3124}" dt="2020-04-12T22:17:12.664" v="921" actId="1076"/>
          <ac:spMkLst>
            <pc:docMk/>
            <pc:sldMk cId="1186956051" sldId="274"/>
            <ac:spMk id="7" creationId="{D93FC069-DC49-44C6-A4C0-B3561D3CAEA8}"/>
          </ac:spMkLst>
        </pc:spChg>
        <pc:spChg chg="add mod">
          <ac:chgData name="Joao Pedro Albino" userId="fb95d6a7f4534cf5" providerId="LiveId" clId="{90F4CAE6-32D3-4144-9573-A67155CE3124}" dt="2020-04-12T22:16:59.885" v="920" actId="113"/>
          <ac:spMkLst>
            <pc:docMk/>
            <pc:sldMk cId="1186956051" sldId="274"/>
            <ac:spMk id="8" creationId="{CB0F0DB8-D46F-402A-A902-1BAC009273A5}"/>
          </ac:spMkLst>
        </pc:spChg>
        <pc:spChg chg="add mod">
          <ac:chgData name="Joao Pedro Albino" userId="fb95d6a7f4534cf5" providerId="LiveId" clId="{90F4CAE6-32D3-4144-9573-A67155CE3124}" dt="2020-04-12T22:16:18.420" v="914" actId="1076"/>
          <ac:spMkLst>
            <pc:docMk/>
            <pc:sldMk cId="1186956051" sldId="274"/>
            <ac:spMk id="9" creationId="{CDA69BA8-2AF8-48E3-B472-C00D55CF7616}"/>
          </ac:spMkLst>
        </pc:spChg>
        <pc:spChg chg="add mod">
          <ac:chgData name="Joao Pedro Albino" userId="fb95d6a7f4534cf5" providerId="LiveId" clId="{90F4CAE6-32D3-4144-9573-A67155CE3124}" dt="2020-04-12T22:16:18.420" v="914" actId="1076"/>
          <ac:spMkLst>
            <pc:docMk/>
            <pc:sldMk cId="1186956051" sldId="274"/>
            <ac:spMk id="10" creationId="{8C4C4030-8D4D-4D0B-A1A0-406FB53C5ACA}"/>
          </ac:spMkLst>
        </pc:spChg>
        <pc:spChg chg="add mod">
          <ac:chgData name="Joao Pedro Albino" userId="fb95d6a7f4534cf5" providerId="LiveId" clId="{90F4CAE6-32D3-4144-9573-A67155CE3124}" dt="2020-04-12T22:16:18.420" v="914" actId="1076"/>
          <ac:spMkLst>
            <pc:docMk/>
            <pc:sldMk cId="1186956051" sldId="274"/>
            <ac:spMk id="11" creationId="{20C58103-39AD-4C2B-AF28-CA3C49CA6177}"/>
          </ac:spMkLst>
        </pc:spChg>
        <pc:spChg chg="add mod">
          <ac:chgData name="Joao Pedro Albino" userId="fb95d6a7f4534cf5" providerId="LiveId" clId="{90F4CAE6-32D3-4144-9573-A67155CE3124}" dt="2020-04-12T22:16:18.420" v="914" actId="1076"/>
          <ac:spMkLst>
            <pc:docMk/>
            <pc:sldMk cId="1186956051" sldId="274"/>
            <ac:spMk id="12" creationId="{3DDEE59B-208B-4CF3-8741-A1D28E2932F2}"/>
          </ac:spMkLst>
        </pc:spChg>
        <pc:spChg chg="add mod">
          <ac:chgData name="Joao Pedro Albino" userId="fb95d6a7f4534cf5" providerId="LiveId" clId="{90F4CAE6-32D3-4144-9573-A67155CE3124}" dt="2020-04-12T22:16:09.053" v="913" actId="14100"/>
          <ac:spMkLst>
            <pc:docMk/>
            <pc:sldMk cId="1186956051" sldId="274"/>
            <ac:spMk id="13" creationId="{73DC5E2B-2060-41B3-85BE-CA791CC89469}"/>
          </ac:spMkLst>
        </pc:spChg>
        <pc:spChg chg="add mod">
          <ac:chgData name="Joao Pedro Albino" userId="fb95d6a7f4534cf5" providerId="LiveId" clId="{90F4CAE6-32D3-4144-9573-A67155CE3124}" dt="2020-04-12T22:22:33.990" v="1064" actId="1076"/>
          <ac:spMkLst>
            <pc:docMk/>
            <pc:sldMk cId="1186956051" sldId="274"/>
            <ac:spMk id="14" creationId="{8E1BC1B1-59D0-4D2E-8589-55E18C244C9E}"/>
          </ac:spMkLst>
        </pc:spChg>
        <pc:spChg chg="add mod">
          <ac:chgData name="Joao Pedro Albino" userId="fb95d6a7f4534cf5" providerId="LiveId" clId="{90F4CAE6-32D3-4144-9573-A67155CE3124}" dt="2020-04-12T22:22:17.434" v="1063" actId="14100"/>
          <ac:spMkLst>
            <pc:docMk/>
            <pc:sldMk cId="1186956051" sldId="274"/>
            <ac:spMk id="15" creationId="{B451B28A-C855-4429-949F-E155A3B7F735}"/>
          </ac:spMkLst>
        </pc:spChg>
        <pc:spChg chg="add mod">
          <ac:chgData name="Joao Pedro Albino" userId="fb95d6a7f4534cf5" providerId="LiveId" clId="{90F4CAE6-32D3-4144-9573-A67155CE3124}" dt="2020-04-12T22:28:16.967" v="1103" actId="17032"/>
          <ac:spMkLst>
            <pc:docMk/>
            <pc:sldMk cId="1186956051" sldId="274"/>
            <ac:spMk id="16" creationId="{B7E88DBB-E9CF-4F0D-A90A-DB21E6C14FB5}"/>
          </ac:spMkLst>
        </pc:spChg>
        <pc:spChg chg="add del mod">
          <ac:chgData name="Joao Pedro Albino" userId="fb95d6a7f4534cf5" providerId="LiveId" clId="{90F4CAE6-32D3-4144-9573-A67155CE3124}" dt="2020-04-12T22:23:32.567" v="1074" actId="11529"/>
          <ac:spMkLst>
            <pc:docMk/>
            <pc:sldMk cId="1186956051" sldId="274"/>
            <ac:spMk id="17" creationId="{1599BE32-0475-4C16-BDFD-0D7D0D62B317}"/>
          </ac:spMkLst>
        </pc:spChg>
        <pc:spChg chg="add mod">
          <ac:chgData name="Joao Pedro Albino" userId="fb95d6a7f4534cf5" providerId="LiveId" clId="{90F4CAE6-32D3-4144-9573-A67155CE3124}" dt="2020-04-12T22:26:34.791" v="1099" actId="1076"/>
          <ac:spMkLst>
            <pc:docMk/>
            <pc:sldMk cId="1186956051" sldId="274"/>
            <ac:spMk id="18" creationId="{4E8EF83D-8851-467A-B0EC-340D0B52F96D}"/>
          </ac:spMkLst>
        </pc:spChg>
      </pc:sldChg>
      <pc:sldChg chg="addSp modSp new ord">
        <pc:chgData name="Joao Pedro Albino" userId="fb95d6a7f4534cf5" providerId="LiveId" clId="{90F4CAE6-32D3-4144-9573-A67155CE3124}" dt="2020-04-12T22:51:31.395" v="1458"/>
        <pc:sldMkLst>
          <pc:docMk/>
          <pc:sldMk cId="2698907768" sldId="275"/>
        </pc:sldMkLst>
        <pc:spChg chg="mod">
          <ac:chgData name="Joao Pedro Albino" userId="fb95d6a7f4534cf5" providerId="LiveId" clId="{90F4CAE6-32D3-4144-9573-A67155CE3124}" dt="2020-04-12T22:30:41.859" v="1164" actId="20577"/>
          <ac:spMkLst>
            <pc:docMk/>
            <pc:sldMk cId="2698907768" sldId="275"/>
            <ac:spMk id="2" creationId="{C75264C5-CB77-4B47-9B38-C30936AD6723}"/>
          </ac:spMkLst>
        </pc:spChg>
        <pc:spChg chg="mod">
          <ac:chgData name="Joao Pedro Albino" userId="fb95d6a7f4534cf5" providerId="LiveId" clId="{90F4CAE6-32D3-4144-9573-A67155CE3124}" dt="2020-04-12T22:32:51.089" v="1166"/>
          <ac:spMkLst>
            <pc:docMk/>
            <pc:sldMk cId="2698907768" sldId="275"/>
            <ac:spMk id="3" creationId="{F290E326-E976-4E38-944C-2CB920367CDB}"/>
          </ac:spMkLst>
        </pc:spChg>
        <pc:spChg chg="add mod">
          <ac:chgData name="Joao Pedro Albino" userId="fb95d6a7f4534cf5" providerId="LiveId" clId="{90F4CAE6-32D3-4144-9573-A67155CE3124}" dt="2020-04-12T22:37:25.983" v="1168" actId="1076"/>
          <ac:spMkLst>
            <pc:docMk/>
            <pc:sldMk cId="2698907768" sldId="275"/>
            <ac:spMk id="4" creationId="{8982C271-BA37-4449-8C5F-A3F8E9B082A3}"/>
          </ac:spMkLst>
        </pc:spChg>
      </pc:sldChg>
      <pc:sldChg chg="addSp modSp new">
        <pc:chgData name="Joao Pedro Albino" userId="fb95d6a7f4534cf5" providerId="LiveId" clId="{90F4CAE6-32D3-4144-9573-A67155CE3124}" dt="2020-04-12T22:50:52.594" v="1456" actId="20577"/>
        <pc:sldMkLst>
          <pc:docMk/>
          <pc:sldMk cId="2530085642" sldId="276"/>
        </pc:sldMkLst>
        <pc:spChg chg="mod">
          <ac:chgData name="Joao Pedro Albino" userId="fb95d6a7f4534cf5" providerId="LiveId" clId="{90F4CAE6-32D3-4144-9573-A67155CE3124}" dt="2020-04-12T22:49:53.246" v="1423" actId="313"/>
          <ac:spMkLst>
            <pc:docMk/>
            <pc:sldMk cId="2530085642" sldId="276"/>
            <ac:spMk id="2" creationId="{432824FB-4F05-4460-8979-7977DD9C365B}"/>
          </ac:spMkLst>
        </pc:spChg>
        <pc:spChg chg="mod">
          <ac:chgData name="Joao Pedro Albino" userId="fb95d6a7f4534cf5" providerId="LiveId" clId="{90F4CAE6-32D3-4144-9573-A67155CE3124}" dt="2020-04-12T22:50:52.594" v="1456" actId="20577"/>
          <ac:spMkLst>
            <pc:docMk/>
            <pc:sldMk cId="2530085642" sldId="276"/>
            <ac:spMk id="3" creationId="{90347327-6F5E-4A08-8F97-AD2CD00EC9C3}"/>
          </ac:spMkLst>
        </pc:spChg>
        <pc:spChg chg="add mod">
          <ac:chgData name="Joao Pedro Albino" userId="fb95d6a7f4534cf5" providerId="LiveId" clId="{90F4CAE6-32D3-4144-9573-A67155CE3124}" dt="2020-04-12T22:49:17.485" v="1417" actId="255"/>
          <ac:spMkLst>
            <pc:docMk/>
            <pc:sldMk cId="2530085642" sldId="276"/>
            <ac:spMk id="5" creationId="{82967236-8D9D-4100-A96A-EA19C3910458}"/>
          </ac:spMkLst>
        </pc:spChg>
        <pc:spChg chg="add mod">
          <ac:chgData name="Joao Pedro Albino" userId="fb95d6a7f4534cf5" providerId="LiveId" clId="{90F4CAE6-32D3-4144-9573-A67155CE3124}" dt="2020-04-12T22:49:23.116" v="1418" actId="255"/>
          <ac:spMkLst>
            <pc:docMk/>
            <pc:sldMk cId="2530085642" sldId="276"/>
            <ac:spMk id="6" creationId="{532E8915-1110-4BA1-9AB4-B15E36123A31}"/>
          </ac:spMkLst>
        </pc:spChg>
        <pc:spChg chg="add mod">
          <ac:chgData name="Joao Pedro Albino" userId="fb95d6a7f4534cf5" providerId="LiveId" clId="{90F4CAE6-32D3-4144-9573-A67155CE3124}" dt="2020-04-12T22:49:10.998" v="1416" actId="255"/>
          <ac:spMkLst>
            <pc:docMk/>
            <pc:sldMk cId="2530085642" sldId="276"/>
            <ac:spMk id="7" creationId="{694320FB-851C-461F-A94C-327B54E20B37}"/>
          </ac:spMkLst>
        </pc:spChg>
        <pc:spChg chg="add mod">
          <ac:chgData name="Joao Pedro Albino" userId="fb95d6a7f4534cf5" providerId="LiveId" clId="{90F4CAE6-32D3-4144-9573-A67155CE3124}" dt="2020-04-12T22:49:28.037" v="1419" actId="255"/>
          <ac:spMkLst>
            <pc:docMk/>
            <pc:sldMk cId="2530085642" sldId="276"/>
            <ac:spMk id="8" creationId="{2F01522C-D9B8-47B4-8246-9C89615E1697}"/>
          </ac:spMkLst>
        </pc:spChg>
        <pc:spChg chg="add mod">
          <ac:chgData name="Joao Pedro Albino" userId="fb95d6a7f4534cf5" providerId="LiveId" clId="{90F4CAE6-32D3-4144-9573-A67155CE3124}" dt="2020-04-12T22:49:45.393" v="1422" actId="20577"/>
          <ac:spMkLst>
            <pc:docMk/>
            <pc:sldMk cId="2530085642" sldId="276"/>
            <ac:spMk id="9" creationId="{CDF8386B-7E5B-492E-9CBF-45C6B422EFA7}"/>
          </ac:spMkLst>
        </pc:spChg>
        <pc:picChg chg="add mod">
          <ac:chgData name="Joao Pedro Albino" userId="fb95d6a7f4534cf5" providerId="LiveId" clId="{90F4CAE6-32D3-4144-9573-A67155CE3124}" dt="2020-04-12T22:45:19.995" v="1332" actId="1076"/>
          <ac:picMkLst>
            <pc:docMk/>
            <pc:sldMk cId="2530085642" sldId="276"/>
            <ac:picMk id="4" creationId="{CD377D08-EF9C-44E2-812F-64127D9DEFCD}"/>
          </ac:picMkLst>
        </pc:picChg>
      </pc:sldChg>
      <pc:sldChg chg="addSp delSp modSp new mod setBg setClrOvrMap">
        <pc:chgData name="Joao Pedro Albino" userId="fb95d6a7f4534cf5" providerId="LiveId" clId="{90F4CAE6-32D3-4144-9573-A67155CE3124}" dt="2020-04-12T22:59:24.399" v="1672" actId="26606"/>
        <pc:sldMkLst>
          <pc:docMk/>
          <pc:sldMk cId="1348064160" sldId="277"/>
        </pc:sldMkLst>
        <pc:spChg chg="mo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2" creationId="{B2458D91-9156-4F0C-A730-4103D1331FB7}"/>
          </ac:spMkLst>
        </pc:spChg>
        <pc:spChg chg="del">
          <ac:chgData name="Joao Pedro Albino" userId="fb95d6a7f4534cf5" providerId="LiveId" clId="{90F4CAE6-32D3-4144-9573-A67155CE3124}" dt="2020-04-12T22:52:18.493" v="1469"/>
          <ac:spMkLst>
            <pc:docMk/>
            <pc:sldMk cId="1348064160" sldId="277"/>
            <ac:spMk id="3" creationId="{7FB5B731-EBD8-48C9-94E0-84CAB594B22C}"/>
          </ac:spMkLst>
        </pc:spChg>
        <pc:spChg chg="add del mod">
          <ac:chgData name="Joao Pedro Albino" userId="fb95d6a7f4534cf5" providerId="LiveId" clId="{90F4CAE6-32D3-4144-9573-A67155CE3124}" dt="2020-04-12T22:52:27.231" v="1470"/>
          <ac:spMkLst>
            <pc:docMk/>
            <pc:sldMk cId="1348064160" sldId="277"/>
            <ac:spMk id="4" creationId="{3BB6330F-1DD2-4543-8B0B-0DD99BAD7E6C}"/>
          </ac:spMkLst>
        </pc:spChg>
        <pc:spChg chg="add del mod">
          <ac:chgData name="Joao Pedro Albino" userId="fb95d6a7f4534cf5" providerId="LiveId" clId="{90F4CAE6-32D3-4144-9573-A67155CE3124}" dt="2020-04-12T22:52:39.438" v="1471"/>
          <ac:spMkLst>
            <pc:docMk/>
            <pc:sldMk cId="1348064160" sldId="277"/>
            <ac:spMk id="5" creationId="{C27EC5F7-11FD-401E-8F80-C4A8D2E042E5}"/>
          </ac:spMkLst>
        </pc:spChg>
        <pc:spChg chg="add del mod">
          <ac:chgData name="Joao Pedro Albino" userId="fb95d6a7f4534cf5" providerId="LiveId" clId="{90F4CAE6-32D3-4144-9573-A67155CE3124}" dt="2020-04-12T22:52:39.438" v="1471"/>
          <ac:spMkLst>
            <pc:docMk/>
            <pc:sldMk cId="1348064160" sldId="277"/>
            <ac:spMk id="6" creationId="{8145ADD7-9087-400F-B141-6730099B91A7}"/>
          </ac:spMkLst>
        </pc:spChg>
        <pc:spChg chg="add del mod">
          <ac:chgData name="Joao Pedro Albino" userId="fb95d6a7f4534cf5" providerId="LiveId" clId="{90F4CAE6-32D3-4144-9573-A67155CE3124}" dt="2020-04-12T22:52:39.438" v="1471"/>
          <ac:spMkLst>
            <pc:docMk/>
            <pc:sldMk cId="1348064160" sldId="277"/>
            <ac:spMk id="7" creationId="{BAA742C2-C2EC-444D-BD4D-7186A611F000}"/>
          </ac:spMkLst>
        </pc:spChg>
        <pc:spChg chg="add del mod">
          <ac:chgData name="Joao Pedro Albino" userId="fb95d6a7f4534cf5" providerId="LiveId" clId="{90F4CAE6-32D3-4144-9573-A67155CE3124}" dt="2020-04-12T22:52:39.438" v="1471"/>
          <ac:spMkLst>
            <pc:docMk/>
            <pc:sldMk cId="1348064160" sldId="277"/>
            <ac:spMk id="8" creationId="{27A592C5-8F5E-4BD2-8914-DC1A9FEE7515}"/>
          </ac:spMkLst>
        </pc:spChg>
        <pc:spChg chg="add mod or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9" creationId="{7E3A4621-FC66-4449-94B8-65671D566F05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15" creationId="{89EA2611-DCBA-4E97-A2B2-9A466E76BDA4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17" creationId="{FD2669AB-35DB-41EC-BE9C-DA80B60A3280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19" creationId="{BBC615D1-6E12-40EF-915B-316CFDB550D5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21" creationId="{B9797D36-DE1E-47CD-881A-6C1F5828261B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23" creationId="{4A2FAF1F-F462-46AF-A9E6-CC93C4E2C359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25" creationId="{7146BED8-BAE9-42C5-A3DD-7B946445DB8C}"/>
          </ac:spMkLst>
        </pc:spChg>
        <pc:spChg chg="add del">
          <ac:chgData name="Joao Pedro Albino" userId="fb95d6a7f4534cf5" providerId="LiveId" clId="{90F4CAE6-32D3-4144-9573-A67155CE3124}" dt="2020-04-12T22:59:13.235" v="1663" actId="26606"/>
          <ac:spMkLst>
            <pc:docMk/>
            <pc:sldMk cId="1348064160" sldId="277"/>
            <ac:spMk id="27" creationId="{15765FE8-B62F-41E4-A73C-74C91A8FD945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29" creationId="{89EA2611-DCBA-4E97-A2B2-9A466E76BDA4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30" creationId="{BBC615D1-6E12-40EF-915B-316CFDB550D5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31" creationId="{B9797D36-DE1E-47CD-881A-6C1F5828261B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32" creationId="{4A2FAF1F-F462-46AF-A9E6-CC93C4E2C359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33" creationId="{7146BED8-BAE9-42C5-A3DD-7B946445DB8C}"/>
          </ac:spMkLst>
        </pc:spChg>
        <pc:spChg chg="add del">
          <ac:chgData name="Joao Pedro Albino" userId="fb95d6a7f4534cf5" providerId="LiveId" clId="{90F4CAE6-32D3-4144-9573-A67155CE3124}" dt="2020-04-12T22:59:17.100" v="1665" actId="26606"/>
          <ac:spMkLst>
            <pc:docMk/>
            <pc:sldMk cId="1348064160" sldId="277"/>
            <ac:spMk id="34" creationId="{15765FE8-B62F-41E4-A73C-74C91A8FD945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36" creationId="{38ABDB68-E3D5-448E-97D3-06FFEF680193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37" creationId="{B8DD7FEB-D9F3-4F5B-982C-36B0664D0205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38" creationId="{96BA11E4-0636-4FA9-A836-2A4FB176449A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39" creationId="{5681882E-BDD0-4311-AF62-E8019628524D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40" creationId="{EADD3260-4BDA-459B-A162-5E1B897E38FC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41" creationId="{283DA7DD-CA37-4ED7-8710-48E56B063BA4}"/>
          </ac:spMkLst>
        </pc:spChg>
        <pc:spChg chg="add del">
          <ac:chgData name="Joao Pedro Albino" userId="fb95d6a7f4534cf5" providerId="LiveId" clId="{90F4CAE6-32D3-4144-9573-A67155CE3124}" dt="2020-04-12T22:59:18.666" v="1667" actId="26606"/>
          <ac:spMkLst>
            <pc:docMk/>
            <pc:sldMk cId="1348064160" sldId="277"/>
            <ac:spMk id="42" creationId="{B92F2E3C-66CD-4DEB-BA14-2A5912B65A21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4" creationId="{89EA2611-DCBA-4E97-A2B2-9A466E76BDA4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5" creationId="{BBC615D1-6E12-40EF-915B-316CFDB550D5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6" creationId="{B9797D36-DE1E-47CD-881A-6C1F5828261B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7" creationId="{4A2FAF1F-F462-46AF-A9E6-CC93C4E2C359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8" creationId="{7146BED8-BAE9-42C5-A3DD-7B946445DB8C}"/>
          </ac:spMkLst>
        </pc:spChg>
        <pc:spChg chg="add del">
          <ac:chgData name="Joao Pedro Albino" userId="fb95d6a7f4534cf5" providerId="LiveId" clId="{90F4CAE6-32D3-4144-9573-A67155CE3124}" dt="2020-04-12T22:59:21.537" v="1669" actId="26606"/>
          <ac:spMkLst>
            <pc:docMk/>
            <pc:sldMk cId="1348064160" sldId="277"/>
            <ac:spMk id="49" creationId="{15765FE8-B62F-41E4-A73C-74C91A8FD945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1" creationId="{38ABDB68-E3D5-448E-97D3-06FFEF680193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2" creationId="{B8DD7FEB-D9F3-4F5B-982C-36B0664D0205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3" creationId="{96BA11E4-0636-4FA9-A836-2A4FB176449A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4" creationId="{5681882E-BDD0-4311-AF62-E8019628524D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5" creationId="{EADD3260-4BDA-459B-A162-5E1B897E38FC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6" creationId="{283DA7DD-CA37-4ED7-8710-48E56B063BA4}"/>
          </ac:spMkLst>
        </pc:spChg>
        <pc:spChg chg="add del">
          <ac:chgData name="Joao Pedro Albino" userId="fb95d6a7f4534cf5" providerId="LiveId" clId="{90F4CAE6-32D3-4144-9573-A67155CE3124}" dt="2020-04-12T22:59:24.380" v="1671" actId="26606"/>
          <ac:spMkLst>
            <pc:docMk/>
            <pc:sldMk cId="1348064160" sldId="277"/>
            <ac:spMk id="57" creationId="{B92F2E3C-66CD-4DEB-BA14-2A5912B65A21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59" creationId="{89EA2611-DCBA-4E97-A2B2-9A466E76BDA4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60" creationId="{BBC615D1-6E12-40EF-915B-316CFDB550D5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61" creationId="{B9797D36-DE1E-47CD-881A-6C1F5828261B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62" creationId="{4A2FAF1F-F462-46AF-A9E6-CC93C4E2C359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63" creationId="{7146BED8-BAE9-42C5-A3DD-7B946445DB8C}"/>
          </ac:spMkLst>
        </pc:spChg>
        <pc:spChg chg="add">
          <ac:chgData name="Joao Pedro Albino" userId="fb95d6a7f4534cf5" providerId="LiveId" clId="{90F4CAE6-32D3-4144-9573-A67155CE3124}" dt="2020-04-12T22:59:24.399" v="1672" actId="26606"/>
          <ac:spMkLst>
            <pc:docMk/>
            <pc:sldMk cId="1348064160" sldId="277"/>
            <ac:spMk id="64" creationId="{15765FE8-B62F-41E4-A73C-74C91A8FD945}"/>
          </ac:spMkLst>
        </pc:spChg>
        <pc:picChg chg="add mod">
          <ac:chgData name="Joao Pedro Albino" userId="fb95d6a7f4534cf5" providerId="LiveId" clId="{90F4CAE6-32D3-4144-9573-A67155CE3124}" dt="2020-04-12T22:59:24.399" v="1672" actId="26606"/>
          <ac:picMkLst>
            <pc:docMk/>
            <pc:sldMk cId="1348064160" sldId="277"/>
            <ac:picMk id="10" creationId="{7C4A799C-9354-45F7-82DC-89EB9F622D56}"/>
          </ac:picMkLst>
        </pc:picChg>
      </pc:sldChg>
      <pc:sldChg chg="addSp modSp new">
        <pc:chgData name="Joao Pedro Albino" userId="fb95d6a7f4534cf5" providerId="LiveId" clId="{90F4CAE6-32D3-4144-9573-A67155CE3124}" dt="2020-04-12T23:10:52.857" v="1989" actId="20577"/>
        <pc:sldMkLst>
          <pc:docMk/>
          <pc:sldMk cId="915237605" sldId="278"/>
        </pc:sldMkLst>
        <pc:spChg chg="mod">
          <ac:chgData name="Joao Pedro Albino" userId="fb95d6a7f4534cf5" providerId="LiveId" clId="{90F4CAE6-32D3-4144-9573-A67155CE3124}" dt="2020-04-12T23:10:52.857" v="1989" actId="20577"/>
          <ac:spMkLst>
            <pc:docMk/>
            <pc:sldMk cId="915237605" sldId="278"/>
            <ac:spMk id="2" creationId="{8B27F5FB-0805-49ED-A7EA-904E1AEEF147}"/>
          </ac:spMkLst>
        </pc:spChg>
        <pc:spChg chg="mod">
          <ac:chgData name="Joao Pedro Albino" userId="fb95d6a7f4534cf5" providerId="LiveId" clId="{90F4CAE6-32D3-4144-9573-A67155CE3124}" dt="2020-04-12T23:10:24.720" v="1983" actId="20577"/>
          <ac:spMkLst>
            <pc:docMk/>
            <pc:sldMk cId="915237605" sldId="278"/>
            <ac:spMk id="3" creationId="{A635A4D0-A00F-4E0D-9462-542D5A8DA916}"/>
          </ac:spMkLst>
        </pc:spChg>
        <pc:spChg chg="add mod">
          <ac:chgData name="Joao Pedro Albino" userId="fb95d6a7f4534cf5" providerId="LiveId" clId="{90F4CAE6-32D3-4144-9573-A67155CE3124}" dt="2020-04-12T23:05:04.361" v="1788" actId="1076"/>
          <ac:spMkLst>
            <pc:docMk/>
            <pc:sldMk cId="915237605" sldId="278"/>
            <ac:spMk id="4" creationId="{9924A079-8C90-4A0F-9278-95A14538EB20}"/>
          </ac:spMkLst>
        </pc:spChg>
        <pc:spChg chg="add mod">
          <ac:chgData name="Joao Pedro Albino" userId="fb95d6a7f4534cf5" providerId="LiveId" clId="{90F4CAE6-32D3-4144-9573-A67155CE3124}" dt="2020-04-12T23:05:07.788" v="1789" actId="1076"/>
          <ac:spMkLst>
            <pc:docMk/>
            <pc:sldMk cId="915237605" sldId="278"/>
            <ac:spMk id="5" creationId="{182E9860-94DE-4D64-AAF9-E1576C484B09}"/>
          </ac:spMkLst>
        </pc:spChg>
        <pc:picChg chg="add mod">
          <ac:chgData name="Joao Pedro Albino" userId="fb95d6a7f4534cf5" providerId="LiveId" clId="{90F4CAE6-32D3-4144-9573-A67155CE3124}" dt="2020-04-12T23:09:19.447" v="1971" actId="1076"/>
          <ac:picMkLst>
            <pc:docMk/>
            <pc:sldMk cId="915237605" sldId="278"/>
            <ac:picMk id="3074" creationId="{89CE6F01-6583-4A4A-9790-A839DCCECE11}"/>
          </ac:picMkLst>
        </pc:picChg>
      </pc:sldChg>
      <pc:sldChg chg="addSp delSp modSp new mod setBg setClrOvrMap">
        <pc:chgData name="Joao Pedro Albino" userId="fb95d6a7f4534cf5" providerId="LiveId" clId="{90F4CAE6-32D3-4144-9573-A67155CE3124}" dt="2020-04-12T23:11:55.536" v="2021" actId="26606"/>
        <pc:sldMkLst>
          <pc:docMk/>
          <pc:sldMk cId="3694398005" sldId="279"/>
        </pc:sldMkLst>
        <pc:spChg chg="mod">
          <ac:chgData name="Joao Pedro Albino" userId="fb95d6a7f4534cf5" providerId="LiveId" clId="{90F4CAE6-32D3-4144-9573-A67155CE3124}" dt="2020-04-12T23:11:55.536" v="2021" actId="26606"/>
          <ac:spMkLst>
            <pc:docMk/>
            <pc:sldMk cId="3694398005" sldId="279"/>
            <ac:spMk id="2" creationId="{7392D500-894E-4B42-A89A-2006A75D98AE}"/>
          </ac:spMkLst>
        </pc:spChg>
        <pc:spChg chg="mod">
          <ac:chgData name="Joao Pedro Albino" userId="fb95d6a7f4534cf5" providerId="LiveId" clId="{90F4CAE6-32D3-4144-9573-A67155CE3124}" dt="2020-04-12T23:11:55.536" v="2021" actId="26606"/>
          <ac:spMkLst>
            <pc:docMk/>
            <pc:sldMk cId="3694398005" sldId="279"/>
            <ac:spMk id="3" creationId="{D67E39AF-233E-4428-8CC6-DD721F37B0BC}"/>
          </ac:spMkLst>
        </pc:spChg>
        <pc:spChg chg="add del">
          <ac:chgData name="Joao Pedro Albino" userId="fb95d6a7f4534cf5" providerId="LiveId" clId="{90F4CAE6-32D3-4144-9573-A67155CE3124}" dt="2020-04-12T23:11:50.212" v="2014" actId="26606"/>
          <ac:spMkLst>
            <pc:docMk/>
            <pc:sldMk cId="3694398005" sldId="279"/>
            <ac:spMk id="8" creationId="{B219AE65-9B94-44EA-BEF3-EF4BFA169C81}"/>
          </ac:spMkLst>
        </pc:spChg>
        <pc:spChg chg="add del">
          <ac:chgData name="Joao Pedro Albino" userId="fb95d6a7f4534cf5" providerId="LiveId" clId="{90F4CAE6-32D3-4144-9573-A67155CE3124}" dt="2020-04-12T23:11:50.212" v="2014" actId="26606"/>
          <ac:spMkLst>
            <pc:docMk/>
            <pc:sldMk cId="3694398005" sldId="279"/>
            <ac:spMk id="10" creationId="{F0C81A57-9CD5-461B-8FFE-4A8CB6CFBE01}"/>
          </ac:spMkLst>
        </pc:spChg>
        <pc:spChg chg="add del">
          <ac:chgData name="Joao Pedro Albino" userId="fb95d6a7f4534cf5" providerId="LiveId" clId="{90F4CAE6-32D3-4144-9573-A67155CE3124}" dt="2020-04-12T23:11:54.224" v="2018" actId="26606"/>
          <ac:spMkLst>
            <pc:docMk/>
            <pc:sldMk cId="3694398005" sldId="279"/>
            <ac:spMk id="14" creationId="{9E382A3D-2F90-475C-8DF2-F666FEA3425B}"/>
          </ac:spMkLst>
        </pc:spChg>
        <pc:spChg chg="add del">
          <ac:chgData name="Joao Pedro Albino" userId="fb95d6a7f4534cf5" providerId="LiveId" clId="{90F4CAE6-32D3-4144-9573-A67155CE3124}" dt="2020-04-12T23:11:54.224" v="2018" actId="26606"/>
          <ac:spMkLst>
            <pc:docMk/>
            <pc:sldMk cId="3694398005" sldId="279"/>
            <ac:spMk id="20" creationId="{D22D1B95-2B54-43E9-85D9-B489F6C5DD0F}"/>
          </ac:spMkLst>
        </pc:spChg>
        <pc:spChg chg="add del">
          <ac:chgData name="Joao Pedro Albino" userId="fb95d6a7f4534cf5" providerId="LiveId" clId="{90F4CAE6-32D3-4144-9573-A67155CE3124}" dt="2020-04-12T23:11:54.224" v="2018" actId="26606"/>
          <ac:spMkLst>
            <pc:docMk/>
            <pc:sldMk cId="3694398005" sldId="279"/>
            <ac:spMk id="21" creationId="{7D0F3F6D-A49D-4406-8D61-1C4F8D792F04}"/>
          </ac:spMkLst>
        </pc:spChg>
        <pc:spChg chg="add del">
          <ac:chgData name="Joao Pedro Albino" userId="fb95d6a7f4534cf5" providerId="LiveId" clId="{90F4CAE6-32D3-4144-9573-A67155CE3124}" dt="2020-04-12T23:11:54.224" v="2018" actId="26606"/>
          <ac:spMkLst>
            <pc:docMk/>
            <pc:sldMk cId="3694398005" sldId="279"/>
            <ac:spMk id="22" creationId="{D953A318-DA8D-4405-9536-D889E45C5E3E}"/>
          </ac:spMkLst>
        </pc:spChg>
        <pc:spChg chg="add">
          <ac:chgData name="Joao Pedro Albino" userId="fb95d6a7f4534cf5" providerId="LiveId" clId="{90F4CAE6-32D3-4144-9573-A67155CE3124}" dt="2020-04-12T23:11:55.536" v="2021" actId="26606"/>
          <ac:spMkLst>
            <pc:docMk/>
            <pc:sldMk cId="3694398005" sldId="279"/>
            <ac:spMk id="28" creationId="{4E212B76-74CB-461F-90A3-EF4F2397A883}"/>
          </ac:spMkLst>
        </pc:spChg>
        <pc:spChg chg="add">
          <ac:chgData name="Joao Pedro Albino" userId="fb95d6a7f4534cf5" providerId="LiveId" clId="{90F4CAE6-32D3-4144-9573-A67155CE3124}" dt="2020-04-12T23:11:55.536" v="2021" actId="26606"/>
          <ac:spMkLst>
            <pc:docMk/>
            <pc:sldMk cId="3694398005" sldId="279"/>
            <ac:spMk id="29" creationId="{81E746D0-4B37-4869-B2EF-79D5F0FFFBC9}"/>
          </ac:spMkLst>
        </pc:spChg>
        <pc:grpChg chg="add del">
          <ac:chgData name="Joao Pedro Albino" userId="fb95d6a7f4534cf5" providerId="LiveId" clId="{90F4CAE6-32D3-4144-9573-A67155CE3124}" dt="2020-04-12T23:11:50.212" v="2014" actId="26606"/>
          <ac:grpSpMkLst>
            <pc:docMk/>
            <pc:sldMk cId="3694398005" sldId="279"/>
            <ac:grpSpMk id="12" creationId="{3086C462-37F4-494D-8292-CCB95221CC1A}"/>
          </ac:grpSpMkLst>
        </pc:grpChg>
        <pc:grpChg chg="add del">
          <ac:chgData name="Joao Pedro Albino" userId="fb95d6a7f4534cf5" providerId="LiveId" clId="{90F4CAE6-32D3-4144-9573-A67155CE3124}" dt="2020-04-12T23:11:52.449" v="2016" actId="26606"/>
          <ac:grpSpMkLst>
            <pc:docMk/>
            <pc:sldMk cId="3694398005" sldId="279"/>
            <ac:grpSpMk id="16" creationId="{F1ECA4FE-7D2F-4576-B767-3A5F5ABFE90F}"/>
          </ac:grpSpMkLst>
        </pc:grpChg>
        <pc:grpChg chg="add del">
          <ac:chgData name="Joao Pedro Albino" userId="fb95d6a7f4534cf5" providerId="LiveId" clId="{90F4CAE6-32D3-4144-9573-A67155CE3124}" dt="2020-04-12T23:11:55.521" v="2020" actId="26606"/>
          <ac:grpSpMkLst>
            <pc:docMk/>
            <pc:sldMk cId="3694398005" sldId="279"/>
            <ac:grpSpMk id="24" creationId="{D4EC3799-3F52-48CE-85CC-83AED368EB42}"/>
          </ac:grpSpMkLst>
        </pc:grpChg>
        <pc:picChg chg="add">
          <ac:chgData name="Joao Pedro Albino" userId="fb95d6a7f4534cf5" providerId="LiveId" clId="{90F4CAE6-32D3-4144-9573-A67155CE3124}" dt="2020-04-12T23:11:55.536" v="2021" actId="26606"/>
          <ac:picMkLst>
            <pc:docMk/>
            <pc:sldMk cId="3694398005" sldId="279"/>
            <ac:picMk id="7" creationId="{B2035629-15C5-4BD2-8AC7-A560B0E5D78B}"/>
          </ac:picMkLst>
        </pc:picChg>
        <pc:cxnChg chg="add del">
          <ac:chgData name="Joao Pedro Albino" userId="fb95d6a7f4534cf5" providerId="LiveId" clId="{90F4CAE6-32D3-4144-9573-A67155CE3124}" dt="2020-04-12T23:11:52.449" v="2016" actId="26606"/>
          <ac:cxnSpMkLst>
            <pc:docMk/>
            <pc:sldMk cId="3694398005" sldId="279"/>
            <ac:cxnSpMk id="18" creationId="{E81F53E2-F556-42FA-8D24-113839EE19F8}"/>
          </ac:cxnSpMkLst>
        </pc:cxnChg>
        <pc:cxnChg chg="add del">
          <ac:chgData name="Joao Pedro Albino" userId="fb95d6a7f4534cf5" providerId="LiveId" clId="{90F4CAE6-32D3-4144-9573-A67155CE3124}" dt="2020-04-12T23:11:55.521" v="2020" actId="26606"/>
          <ac:cxnSpMkLst>
            <pc:docMk/>
            <pc:sldMk cId="3694398005" sldId="279"/>
            <ac:cxnSpMk id="26" creationId="{789E20C7-BB50-4317-93C7-90C8ED80B275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CB8FE-E65B-4918-B9C2-90107E537B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D982FE-CBA5-4F48-ABA5-FDEC1DB9B5C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O termo “big data” engloba dentro de si muitas definições</a:t>
          </a:r>
          <a:endParaRPr lang="en-US" dirty="0"/>
        </a:p>
      </dgm:t>
    </dgm:pt>
    <dgm:pt modelId="{223E9EF5-2C80-4180-92BE-56FCF842A853}" type="parTrans" cxnId="{F657A38A-5FD4-47B2-A00F-AB6443A19CFB}">
      <dgm:prSet/>
      <dgm:spPr/>
      <dgm:t>
        <a:bodyPr/>
        <a:lstStyle/>
        <a:p>
          <a:endParaRPr lang="en-US"/>
        </a:p>
      </dgm:t>
    </dgm:pt>
    <dgm:pt modelId="{6470CBCF-1855-4BE6-BFF5-05CAB3A1DFC2}" type="sibTrans" cxnId="{F657A38A-5FD4-47B2-A00F-AB6443A19CFB}">
      <dgm:prSet/>
      <dgm:spPr/>
      <dgm:t>
        <a:bodyPr/>
        <a:lstStyle/>
        <a:p>
          <a:endParaRPr lang="en-US"/>
        </a:p>
      </dgm:t>
    </dgm:pt>
    <dgm:pt modelId="{0160FC75-B222-4D66-8996-5E64A38055E2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A ideia básica por trás dessa palavra é que tudo o que fazemos hoje está deixando uma pista digital (ou dado) o qual nós (e as outras pessoas) podem utilizar e analisar!</a:t>
          </a:r>
          <a:endParaRPr lang="en-US" dirty="0"/>
        </a:p>
      </dgm:t>
    </dgm:pt>
    <dgm:pt modelId="{BDD20FBC-D360-4572-9261-BB9E45358D92}" type="parTrans" cxnId="{17662908-BFCC-474B-B1EA-35F0271F57B7}">
      <dgm:prSet/>
      <dgm:spPr/>
      <dgm:t>
        <a:bodyPr/>
        <a:lstStyle/>
        <a:p>
          <a:endParaRPr lang="en-US"/>
        </a:p>
      </dgm:t>
    </dgm:pt>
    <dgm:pt modelId="{B16D7B1B-4C32-4D1B-9ACD-92D81792AD06}" type="sibTrans" cxnId="{17662908-BFCC-474B-B1EA-35F0271F57B7}">
      <dgm:prSet/>
      <dgm:spPr/>
      <dgm:t>
        <a:bodyPr/>
        <a:lstStyle/>
        <a:p>
          <a:endParaRPr lang="en-US"/>
        </a:p>
      </dgm:t>
    </dgm:pt>
    <dgm:pt modelId="{E6C1BAEC-307A-424C-B083-5D5B7E05019A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0" i="0" u="none" dirty="0"/>
            <a:t>Desde o início da civilização até 2003, a humanidade gerou cinco </a:t>
          </a:r>
          <a:r>
            <a:rPr lang="pt-BR" b="1" i="0" u="none" dirty="0" err="1">
              <a:solidFill>
                <a:srgbClr val="FFFF00"/>
              </a:solidFill>
            </a:rPr>
            <a:t>exabytes</a:t>
          </a:r>
          <a:r>
            <a:rPr lang="pt-BR" b="0" i="0" u="none" dirty="0"/>
            <a:t> de dados. Produzimos </a:t>
          </a:r>
          <a:r>
            <a:rPr lang="pt-BR" b="0" i="0" u="none" dirty="0">
              <a:solidFill>
                <a:srgbClr val="FFFF00"/>
              </a:solidFill>
            </a:rPr>
            <a:t>cinco </a:t>
          </a:r>
          <a:r>
            <a:rPr lang="pt-BR" b="0" i="0" u="none" dirty="0" err="1">
              <a:solidFill>
                <a:srgbClr val="FFFF00"/>
              </a:solidFill>
            </a:rPr>
            <a:t>exabytes</a:t>
          </a:r>
          <a:r>
            <a:rPr lang="pt-BR" b="0" i="0" u="none" dirty="0">
              <a:solidFill>
                <a:srgbClr val="FFFF00"/>
              </a:solidFill>
            </a:rPr>
            <a:t> a cada dois dias</a:t>
          </a:r>
          <a:r>
            <a:rPr lang="pt-BR" b="0" i="0" u="none" dirty="0"/>
            <a:t>... </a:t>
          </a:r>
        </a:p>
        <a:p>
          <a:pPr algn="l">
            <a:lnSpc>
              <a:spcPct val="100000"/>
            </a:lnSpc>
          </a:pPr>
          <a:r>
            <a:rPr lang="pt-BR" b="0" i="0" u="none" dirty="0"/>
            <a:t>E o ritmo está acelerando. </a:t>
          </a:r>
        </a:p>
        <a:p>
          <a:pPr algn="l">
            <a:lnSpc>
              <a:spcPct val="100000"/>
            </a:lnSpc>
          </a:pPr>
          <a:r>
            <a:rPr lang="pt-BR" b="0" i="0" u="none" dirty="0"/>
            <a:t>(Eric Schmidt – Presidente Google)</a:t>
          </a:r>
          <a:endParaRPr lang="en-US" dirty="0"/>
        </a:p>
      </dgm:t>
    </dgm:pt>
    <dgm:pt modelId="{CA287C45-5D35-024A-A18A-8BE36579F69E}" type="parTrans" cxnId="{BBEA3710-DF00-214E-9DF2-278B5E139BE6}">
      <dgm:prSet/>
      <dgm:spPr/>
      <dgm:t>
        <a:bodyPr/>
        <a:lstStyle/>
        <a:p>
          <a:endParaRPr lang="pt-BR"/>
        </a:p>
      </dgm:t>
    </dgm:pt>
    <dgm:pt modelId="{1C810816-A6BA-8C4D-B3C7-1E5768F052BA}" type="sibTrans" cxnId="{BBEA3710-DF00-214E-9DF2-278B5E139BE6}">
      <dgm:prSet/>
      <dgm:spPr/>
      <dgm:t>
        <a:bodyPr/>
        <a:lstStyle/>
        <a:p>
          <a:endParaRPr lang="pt-BR"/>
        </a:p>
      </dgm:t>
    </dgm:pt>
    <dgm:pt modelId="{4CAEF800-BA9E-4828-93A5-AAA66030FC7E}" type="pres">
      <dgm:prSet presAssocID="{BF0CB8FE-E65B-4918-B9C2-90107E537BDC}" presName="root" presStyleCnt="0">
        <dgm:presLayoutVars>
          <dgm:dir/>
          <dgm:resizeHandles val="exact"/>
        </dgm:presLayoutVars>
      </dgm:prSet>
      <dgm:spPr/>
    </dgm:pt>
    <dgm:pt modelId="{6A5C73D5-F7E0-4F6D-AD45-34B88F5BDC6C}" type="pres">
      <dgm:prSet presAssocID="{FFD982FE-CBA5-4F48-ABA5-FDEC1DB9B5C3}" presName="compNode" presStyleCnt="0"/>
      <dgm:spPr/>
    </dgm:pt>
    <dgm:pt modelId="{59EAD897-C141-4451-A1C4-F2EC3B9C44E9}" type="pres">
      <dgm:prSet presAssocID="{FFD982FE-CBA5-4F48-ABA5-FDEC1DB9B5C3}" presName="bgRect" presStyleLbl="bgShp" presStyleIdx="0" presStyleCnt="3"/>
      <dgm:spPr/>
    </dgm:pt>
    <dgm:pt modelId="{CB44146E-B965-40DB-BD1C-8083B8A326FE}" type="pres">
      <dgm:prSet presAssocID="{FFD982FE-CBA5-4F48-ABA5-FDEC1DB9B5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1C0FCA22-697F-4650-92F2-5437D5A36A19}" type="pres">
      <dgm:prSet presAssocID="{FFD982FE-CBA5-4F48-ABA5-FDEC1DB9B5C3}" presName="spaceRect" presStyleCnt="0"/>
      <dgm:spPr/>
    </dgm:pt>
    <dgm:pt modelId="{925A9673-B49B-4399-9B60-CFB1438EFA83}" type="pres">
      <dgm:prSet presAssocID="{FFD982FE-CBA5-4F48-ABA5-FDEC1DB9B5C3}" presName="parTx" presStyleLbl="revTx" presStyleIdx="0" presStyleCnt="3">
        <dgm:presLayoutVars>
          <dgm:chMax val="0"/>
          <dgm:chPref val="0"/>
        </dgm:presLayoutVars>
      </dgm:prSet>
      <dgm:spPr/>
    </dgm:pt>
    <dgm:pt modelId="{9FC3AA8D-218C-4C6C-9C40-76D78FB1D2A6}" type="pres">
      <dgm:prSet presAssocID="{6470CBCF-1855-4BE6-BFF5-05CAB3A1DFC2}" presName="sibTrans" presStyleCnt="0"/>
      <dgm:spPr/>
    </dgm:pt>
    <dgm:pt modelId="{649C73E8-9F4C-4389-9199-97BACDB322EF}" type="pres">
      <dgm:prSet presAssocID="{0160FC75-B222-4D66-8996-5E64A38055E2}" presName="compNode" presStyleCnt="0"/>
      <dgm:spPr/>
    </dgm:pt>
    <dgm:pt modelId="{7DDCAE5B-95B1-4F9B-AF8C-29754261FF09}" type="pres">
      <dgm:prSet presAssocID="{0160FC75-B222-4D66-8996-5E64A38055E2}" presName="bgRect" presStyleLbl="bgShp" presStyleIdx="1" presStyleCnt="3"/>
      <dgm:spPr/>
    </dgm:pt>
    <dgm:pt modelId="{680D89D7-3448-44CE-9C64-AC5B3F85A3C0}" type="pres">
      <dgm:prSet presAssocID="{0160FC75-B222-4D66-8996-5E64A38055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8CAAFE1-D342-433E-8B69-FFAF1D7FF072}" type="pres">
      <dgm:prSet presAssocID="{0160FC75-B222-4D66-8996-5E64A38055E2}" presName="spaceRect" presStyleCnt="0"/>
      <dgm:spPr/>
    </dgm:pt>
    <dgm:pt modelId="{4F578258-9B0B-4FAC-86FB-A18AFB5E344F}" type="pres">
      <dgm:prSet presAssocID="{0160FC75-B222-4D66-8996-5E64A38055E2}" presName="parTx" presStyleLbl="revTx" presStyleIdx="1" presStyleCnt="3">
        <dgm:presLayoutVars>
          <dgm:chMax val="0"/>
          <dgm:chPref val="0"/>
        </dgm:presLayoutVars>
      </dgm:prSet>
      <dgm:spPr/>
    </dgm:pt>
    <dgm:pt modelId="{4299D86E-4CAC-AF4E-8E29-FCF0E101B980}" type="pres">
      <dgm:prSet presAssocID="{B16D7B1B-4C32-4D1B-9ACD-92D81792AD06}" presName="sibTrans" presStyleCnt="0"/>
      <dgm:spPr/>
    </dgm:pt>
    <dgm:pt modelId="{D4946943-BB40-3349-9D51-B24FD501FB2C}" type="pres">
      <dgm:prSet presAssocID="{E6C1BAEC-307A-424C-B083-5D5B7E05019A}" presName="compNode" presStyleCnt="0"/>
      <dgm:spPr/>
    </dgm:pt>
    <dgm:pt modelId="{6F914DDF-93E8-EE46-9A1A-7BCB9DD42AA4}" type="pres">
      <dgm:prSet presAssocID="{E6C1BAEC-307A-424C-B083-5D5B7E05019A}" presName="bgRect" presStyleLbl="bgShp" presStyleIdx="2" presStyleCnt="3"/>
      <dgm:spPr/>
    </dgm:pt>
    <dgm:pt modelId="{FBA687E0-545A-0244-803E-29CB59EC96DE}" type="pres">
      <dgm:prSet presAssocID="{E6C1BAEC-307A-424C-B083-5D5B7E05019A}" presName="iconRect" presStyleLbl="node1" presStyleIdx="2" presStyleCnt="3"/>
      <dgm:spPr/>
    </dgm:pt>
    <dgm:pt modelId="{7F466A31-7A4F-AA4C-83FA-6AE01DABEE7D}" type="pres">
      <dgm:prSet presAssocID="{E6C1BAEC-307A-424C-B083-5D5B7E05019A}" presName="spaceRect" presStyleCnt="0"/>
      <dgm:spPr/>
    </dgm:pt>
    <dgm:pt modelId="{D0854BE7-B435-F844-9738-6D4B5D9A3405}" type="pres">
      <dgm:prSet presAssocID="{E6C1BAEC-307A-424C-B083-5D5B7E0501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662908-BFCC-474B-B1EA-35F0271F57B7}" srcId="{BF0CB8FE-E65B-4918-B9C2-90107E537BDC}" destId="{0160FC75-B222-4D66-8996-5E64A38055E2}" srcOrd="1" destOrd="0" parTransId="{BDD20FBC-D360-4572-9261-BB9E45358D92}" sibTransId="{B16D7B1B-4C32-4D1B-9ACD-92D81792AD06}"/>
    <dgm:cxn modelId="{EBC2270E-0432-4230-9647-2EDE0B9B335B}" type="presOf" srcId="{FFD982FE-CBA5-4F48-ABA5-FDEC1DB9B5C3}" destId="{925A9673-B49B-4399-9B60-CFB1438EFA83}" srcOrd="0" destOrd="0" presId="urn:microsoft.com/office/officeart/2018/2/layout/IconVerticalSolidList"/>
    <dgm:cxn modelId="{BBEA3710-DF00-214E-9DF2-278B5E139BE6}" srcId="{BF0CB8FE-E65B-4918-B9C2-90107E537BDC}" destId="{E6C1BAEC-307A-424C-B083-5D5B7E05019A}" srcOrd="2" destOrd="0" parTransId="{CA287C45-5D35-024A-A18A-8BE36579F69E}" sibTransId="{1C810816-A6BA-8C4D-B3C7-1E5768F052BA}"/>
    <dgm:cxn modelId="{6922CD23-9555-8A40-A305-4E6A3F0C4105}" type="presOf" srcId="{E6C1BAEC-307A-424C-B083-5D5B7E05019A}" destId="{D0854BE7-B435-F844-9738-6D4B5D9A3405}" srcOrd="0" destOrd="0" presId="urn:microsoft.com/office/officeart/2018/2/layout/IconVerticalSolidList"/>
    <dgm:cxn modelId="{F657A38A-5FD4-47B2-A00F-AB6443A19CFB}" srcId="{BF0CB8FE-E65B-4918-B9C2-90107E537BDC}" destId="{FFD982FE-CBA5-4F48-ABA5-FDEC1DB9B5C3}" srcOrd="0" destOrd="0" parTransId="{223E9EF5-2C80-4180-92BE-56FCF842A853}" sibTransId="{6470CBCF-1855-4BE6-BFF5-05CAB3A1DFC2}"/>
    <dgm:cxn modelId="{20B491A7-C19E-4C95-A0FA-205AE47379A6}" type="presOf" srcId="{BF0CB8FE-E65B-4918-B9C2-90107E537BDC}" destId="{4CAEF800-BA9E-4828-93A5-AAA66030FC7E}" srcOrd="0" destOrd="0" presId="urn:microsoft.com/office/officeart/2018/2/layout/IconVerticalSolidList"/>
    <dgm:cxn modelId="{FB6848A9-01EE-4C9B-BC28-1B09A89CC463}" type="presOf" srcId="{0160FC75-B222-4D66-8996-5E64A38055E2}" destId="{4F578258-9B0B-4FAC-86FB-A18AFB5E344F}" srcOrd="0" destOrd="0" presId="urn:microsoft.com/office/officeart/2018/2/layout/IconVerticalSolidList"/>
    <dgm:cxn modelId="{98B4FCEB-5E8C-4C89-AE8B-E2DEA5755342}" type="presParOf" srcId="{4CAEF800-BA9E-4828-93A5-AAA66030FC7E}" destId="{6A5C73D5-F7E0-4F6D-AD45-34B88F5BDC6C}" srcOrd="0" destOrd="0" presId="urn:microsoft.com/office/officeart/2018/2/layout/IconVerticalSolidList"/>
    <dgm:cxn modelId="{8E57B17D-B113-47B0-B89A-961DEDAFB602}" type="presParOf" srcId="{6A5C73D5-F7E0-4F6D-AD45-34B88F5BDC6C}" destId="{59EAD897-C141-4451-A1C4-F2EC3B9C44E9}" srcOrd="0" destOrd="0" presId="urn:microsoft.com/office/officeart/2018/2/layout/IconVerticalSolidList"/>
    <dgm:cxn modelId="{75FED366-2A25-4346-A7BB-DAFBAAF7901C}" type="presParOf" srcId="{6A5C73D5-F7E0-4F6D-AD45-34B88F5BDC6C}" destId="{CB44146E-B965-40DB-BD1C-8083B8A326FE}" srcOrd="1" destOrd="0" presId="urn:microsoft.com/office/officeart/2018/2/layout/IconVerticalSolidList"/>
    <dgm:cxn modelId="{940D5E98-D7E3-4F47-92F4-9998BA8A1523}" type="presParOf" srcId="{6A5C73D5-F7E0-4F6D-AD45-34B88F5BDC6C}" destId="{1C0FCA22-697F-4650-92F2-5437D5A36A19}" srcOrd="2" destOrd="0" presId="urn:microsoft.com/office/officeart/2018/2/layout/IconVerticalSolidList"/>
    <dgm:cxn modelId="{672BB0AB-3E59-467D-B7C8-803E618CC36A}" type="presParOf" srcId="{6A5C73D5-F7E0-4F6D-AD45-34B88F5BDC6C}" destId="{925A9673-B49B-4399-9B60-CFB1438EFA83}" srcOrd="3" destOrd="0" presId="urn:microsoft.com/office/officeart/2018/2/layout/IconVerticalSolidList"/>
    <dgm:cxn modelId="{B089583C-0BBA-4A3E-8AD3-C7CCF8AF749A}" type="presParOf" srcId="{4CAEF800-BA9E-4828-93A5-AAA66030FC7E}" destId="{9FC3AA8D-218C-4C6C-9C40-76D78FB1D2A6}" srcOrd="1" destOrd="0" presId="urn:microsoft.com/office/officeart/2018/2/layout/IconVerticalSolidList"/>
    <dgm:cxn modelId="{8E577554-60B9-4D30-9FE4-17E905FAA03A}" type="presParOf" srcId="{4CAEF800-BA9E-4828-93A5-AAA66030FC7E}" destId="{649C73E8-9F4C-4389-9199-97BACDB322EF}" srcOrd="2" destOrd="0" presId="urn:microsoft.com/office/officeart/2018/2/layout/IconVerticalSolidList"/>
    <dgm:cxn modelId="{25E375C9-23DB-49AF-89FC-49DF7AF45B7C}" type="presParOf" srcId="{649C73E8-9F4C-4389-9199-97BACDB322EF}" destId="{7DDCAE5B-95B1-4F9B-AF8C-29754261FF09}" srcOrd="0" destOrd="0" presId="urn:microsoft.com/office/officeart/2018/2/layout/IconVerticalSolidList"/>
    <dgm:cxn modelId="{B6E3E4B5-4D1D-436F-8446-7CB3CA37949B}" type="presParOf" srcId="{649C73E8-9F4C-4389-9199-97BACDB322EF}" destId="{680D89D7-3448-44CE-9C64-AC5B3F85A3C0}" srcOrd="1" destOrd="0" presId="urn:microsoft.com/office/officeart/2018/2/layout/IconVerticalSolidList"/>
    <dgm:cxn modelId="{45F64FC3-52D3-4324-9259-A876D0189CDA}" type="presParOf" srcId="{649C73E8-9F4C-4389-9199-97BACDB322EF}" destId="{28CAAFE1-D342-433E-8B69-FFAF1D7FF072}" srcOrd="2" destOrd="0" presId="urn:microsoft.com/office/officeart/2018/2/layout/IconVerticalSolidList"/>
    <dgm:cxn modelId="{5C270238-ABE8-46C2-A5E4-9596E08C40A3}" type="presParOf" srcId="{649C73E8-9F4C-4389-9199-97BACDB322EF}" destId="{4F578258-9B0B-4FAC-86FB-A18AFB5E344F}" srcOrd="3" destOrd="0" presId="urn:microsoft.com/office/officeart/2018/2/layout/IconVerticalSolidList"/>
    <dgm:cxn modelId="{08FFA313-64B6-E04B-8FA7-D8E83F14B8B9}" type="presParOf" srcId="{4CAEF800-BA9E-4828-93A5-AAA66030FC7E}" destId="{4299D86E-4CAC-AF4E-8E29-FCF0E101B980}" srcOrd="3" destOrd="0" presId="urn:microsoft.com/office/officeart/2018/2/layout/IconVerticalSolidList"/>
    <dgm:cxn modelId="{218BC113-1BD6-0A4A-A939-122F0806921F}" type="presParOf" srcId="{4CAEF800-BA9E-4828-93A5-AAA66030FC7E}" destId="{D4946943-BB40-3349-9D51-B24FD501FB2C}" srcOrd="4" destOrd="0" presId="urn:microsoft.com/office/officeart/2018/2/layout/IconVerticalSolidList"/>
    <dgm:cxn modelId="{7885B873-98DF-F349-8B71-D7B9474825D0}" type="presParOf" srcId="{D4946943-BB40-3349-9D51-B24FD501FB2C}" destId="{6F914DDF-93E8-EE46-9A1A-7BCB9DD42AA4}" srcOrd="0" destOrd="0" presId="urn:microsoft.com/office/officeart/2018/2/layout/IconVerticalSolidList"/>
    <dgm:cxn modelId="{2AFF2431-2E66-F245-8D46-4085C9F28CF6}" type="presParOf" srcId="{D4946943-BB40-3349-9D51-B24FD501FB2C}" destId="{FBA687E0-545A-0244-803E-29CB59EC96DE}" srcOrd="1" destOrd="0" presId="urn:microsoft.com/office/officeart/2018/2/layout/IconVerticalSolidList"/>
    <dgm:cxn modelId="{AE93A2AB-87EC-2748-9C35-09B82AAC34C0}" type="presParOf" srcId="{D4946943-BB40-3349-9D51-B24FD501FB2C}" destId="{7F466A31-7A4F-AA4C-83FA-6AE01DABEE7D}" srcOrd="2" destOrd="0" presId="urn:microsoft.com/office/officeart/2018/2/layout/IconVerticalSolidList"/>
    <dgm:cxn modelId="{2CEBE3C1-4B09-F241-8C4D-C4D7B612CF31}" type="presParOf" srcId="{D4946943-BB40-3349-9D51-B24FD501FB2C}" destId="{D0854BE7-B435-F844-9738-6D4B5D9A34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F2987C-B3F7-4988-882B-EF35E134E0FC}" type="doc">
      <dgm:prSet loTypeId="urn:microsoft.com/office/officeart/2005/8/layout/process4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ADFA34-A5FA-48F2-9F37-8AF116983C6D}">
      <dgm:prSet/>
      <dgm:spPr/>
      <dgm:t>
        <a:bodyPr/>
        <a:lstStyle/>
        <a:p>
          <a:r>
            <a:rPr lang="pt-BR"/>
            <a:t>Qualquer atividade hoje “gera” dados!</a:t>
          </a:r>
          <a:endParaRPr lang="en-US"/>
        </a:p>
      </dgm:t>
    </dgm:pt>
    <dgm:pt modelId="{3E15DE26-92B1-4322-BAFE-E652D6220367}" type="parTrans" cxnId="{08E95331-A9B2-4A4E-B80B-BD4976163FEC}">
      <dgm:prSet/>
      <dgm:spPr/>
      <dgm:t>
        <a:bodyPr/>
        <a:lstStyle/>
        <a:p>
          <a:endParaRPr lang="en-US"/>
        </a:p>
      </dgm:t>
    </dgm:pt>
    <dgm:pt modelId="{FCB65E30-6ECE-475A-BC3C-93CF606D68C7}" type="sibTrans" cxnId="{08E95331-A9B2-4A4E-B80B-BD4976163FEC}">
      <dgm:prSet/>
      <dgm:spPr/>
      <dgm:t>
        <a:bodyPr/>
        <a:lstStyle/>
        <a:p>
          <a:endParaRPr lang="en-US"/>
        </a:p>
      </dgm:t>
    </dgm:pt>
    <dgm:pt modelId="{39370517-3708-4860-9BD2-26702A3F1CE4}">
      <dgm:prSet/>
      <dgm:spPr/>
      <dgm:t>
        <a:bodyPr/>
        <a:lstStyle/>
        <a:p>
          <a:r>
            <a:rPr lang="pt-PT"/>
            <a:t>Players de música digital e eBooks coletam dados das suas preferências. </a:t>
          </a:r>
          <a:endParaRPr lang="en-US"/>
        </a:p>
      </dgm:t>
    </dgm:pt>
    <dgm:pt modelId="{741C4FC9-3C40-4B14-945E-E8FD31B426CE}" type="parTrans" cxnId="{1F65DAF8-3894-4C5F-AC14-651EE7B85618}">
      <dgm:prSet/>
      <dgm:spPr/>
      <dgm:t>
        <a:bodyPr/>
        <a:lstStyle/>
        <a:p>
          <a:endParaRPr lang="en-US"/>
        </a:p>
      </dgm:t>
    </dgm:pt>
    <dgm:pt modelId="{1DFFE887-EC34-4D21-A5D8-E3C63FACD5A6}" type="sibTrans" cxnId="{1F65DAF8-3894-4C5F-AC14-651EE7B85618}">
      <dgm:prSet/>
      <dgm:spPr/>
      <dgm:t>
        <a:bodyPr/>
        <a:lstStyle/>
        <a:p>
          <a:endParaRPr lang="en-US"/>
        </a:p>
      </dgm:t>
    </dgm:pt>
    <dgm:pt modelId="{24FF236B-3CB2-4F99-92F2-543A1535863B}">
      <dgm:prSet/>
      <dgm:spPr/>
      <dgm:t>
        <a:bodyPr/>
        <a:lstStyle/>
        <a:p>
          <a:r>
            <a:rPr lang="pt-PT"/>
            <a:t>Seu smartphone coleta dados sobre você ao usá-lo e seu navegador coleta informações sobre o que você está procurando. </a:t>
          </a:r>
          <a:endParaRPr lang="en-US"/>
        </a:p>
      </dgm:t>
    </dgm:pt>
    <dgm:pt modelId="{CD872850-00AB-409D-97CE-1F9F1DB61D93}" type="parTrans" cxnId="{4B13C13A-EDB0-461E-BDCB-4D205CA65276}">
      <dgm:prSet/>
      <dgm:spPr/>
      <dgm:t>
        <a:bodyPr/>
        <a:lstStyle/>
        <a:p>
          <a:endParaRPr lang="en-US"/>
        </a:p>
      </dgm:t>
    </dgm:pt>
    <dgm:pt modelId="{DD49879B-2752-41E4-ADDA-C4394752ED6F}" type="sibTrans" cxnId="{4B13C13A-EDB0-461E-BDCB-4D205CA65276}">
      <dgm:prSet/>
      <dgm:spPr/>
      <dgm:t>
        <a:bodyPr/>
        <a:lstStyle/>
        <a:p>
          <a:endParaRPr lang="en-US"/>
        </a:p>
      </dgm:t>
    </dgm:pt>
    <dgm:pt modelId="{4FA02663-2441-4AC6-9804-46F7C9C5190C}">
      <dgm:prSet/>
      <dgm:spPr/>
      <dgm:t>
        <a:bodyPr/>
        <a:lstStyle/>
        <a:p>
          <a:r>
            <a:rPr lang="pt-PT"/>
            <a:t>Sua empresa de cartão de crédito coleta dados sobre </a:t>
          </a:r>
          <a:r>
            <a:rPr lang="pt-PT" b="1"/>
            <a:t>onde você compra </a:t>
          </a:r>
          <a:r>
            <a:rPr lang="pt-PT"/>
            <a:t>e a loja coleta dados sobre </a:t>
          </a:r>
          <a:r>
            <a:rPr lang="pt-PT" b="1"/>
            <a:t>o que você compra</a:t>
          </a:r>
          <a:r>
            <a:rPr lang="pt-PT"/>
            <a:t>. </a:t>
          </a:r>
          <a:endParaRPr lang="en-US"/>
        </a:p>
      </dgm:t>
    </dgm:pt>
    <dgm:pt modelId="{1130D18C-805D-4CDB-99BC-3737B03C8B59}" type="parTrans" cxnId="{F03A6733-0B25-4B38-8356-5B2A3FE1FF36}">
      <dgm:prSet/>
      <dgm:spPr/>
      <dgm:t>
        <a:bodyPr/>
        <a:lstStyle/>
        <a:p>
          <a:endParaRPr lang="en-US"/>
        </a:p>
      </dgm:t>
    </dgm:pt>
    <dgm:pt modelId="{BBBC6816-BA3B-4647-8E0F-D29C41EEDA76}" type="sibTrans" cxnId="{F03A6733-0B25-4B38-8356-5B2A3FE1FF36}">
      <dgm:prSet/>
      <dgm:spPr/>
      <dgm:t>
        <a:bodyPr/>
        <a:lstStyle/>
        <a:p>
          <a:endParaRPr lang="en-US"/>
        </a:p>
      </dgm:t>
    </dgm:pt>
    <dgm:pt modelId="{BFB43B87-E558-428B-99DB-7F7A6DD17947}">
      <dgm:prSet/>
      <dgm:spPr/>
      <dgm:t>
        <a:bodyPr/>
        <a:lstStyle/>
        <a:p>
          <a:r>
            <a:rPr lang="pt-PT" b="1"/>
            <a:t>É difícil imaginar qualquer atividade que não gere dados!</a:t>
          </a:r>
          <a:endParaRPr lang="en-US" b="1"/>
        </a:p>
      </dgm:t>
    </dgm:pt>
    <dgm:pt modelId="{AD6D868A-B324-4F47-8975-AF99BD32C697}" type="parTrans" cxnId="{8658B954-2D7E-4289-B94A-D5CB7CA3D495}">
      <dgm:prSet/>
      <dgm:spPr/>
      <dgm:t>
        <a:bodyPr/>
        <a:lstStyle/>
        <a:p>
          <a:endParaRPr lang="en-US"/>
        </a:p>
      </dgm:t>
    </dgm:pt>
    <dgm:pt modelId="{724173A1-6B7B-4F3F-94A0-65AC777505FD}" type="sibTrans" cxnId="{8658B954-2D7E-4289-B94A-D5CB7CA3D495}">
      <dgm:prSet/>
      <dgm:spPr/>
      <dgm:t>
        <a:bodyPr/>
        <a:lstStyle/>
        <a:p>
          <a:endParaRPr lang="en-US"/>
        </a:p>
      </dgm:t>
    </dgm:pt>
    <dgm:pt modelId="{620C4F7B-B341-1949-81CF-0EEB68215C3D}" type="pres">
      <dgm:prSet presAssocID="{A3F2987C-B3F7-4988-882B-EF35E134E0FC}" presName="Name0" presStyleCnt="0">
        <dgm:presLayoutVars>
          <dgm:dir/>
          <dgm:animLvl val="lvl"/>
          <dgm:resizeHandles val="exact"/>
        </dgm:presLayoutVars>
      </dgm:prSet>
      <dgm:spPr/>
    </dgm:pt>
    <dgm:pt modelId="{730CD894-056E-D042-A8A4-E8059F8BB669}" type="pres">
      <dgm:prSet presAssocID="{BFB43B87-E558-428B-99DB-7F7A6DD17947}" presName="boxAndChildren" presStyleCnt="0"/>
      <dgm:spPr/>
    </dgm:pt>
    <dgm:pt modelId="{D8F69B72-43F3-C248-B579-47672AD4AFDF}" type="pres">
      <dgm:prSet presAssocID="{BFB43B87-E558-428B-99DB-7F7A6DD17947}" presName="parentTextBox" presStyleLbl="node1" presStyleIdx="0" presStyleCnt="5"/>
      <dgm:spPr/>
    </dgm:pt>
    <dgm:pt modelId="{59E67741-B53F-B04C-BDA2-1902683D5D6C}" type="pres">
      <dgm:prSet presAssocID="{BBBC6816-BA3B-4647-8E0F-D29C41EEDA76}" presName="sp" presStyleCnt="0"/>
      <dgm:spPr/>
    </dgm:pt>
    <dgm:pt modelId="{E45F3ADE-78B8-8245-8C27-A7E55A55F69A}" type="pres">
      <dgm:prSet presAssocID="{4FA02663-2441-4AC6-9804-46F7C9C5190C}" presName="arrowAndChildren" presStyleCnt="0"/>
      <dgm:spPr/>
    </dgm:pt>
    <dgm:pt modelId="{F2674230-EE37-7843-9300-92A72A6825C0}" type="pres">
      <dgm:prSet presAssocID="{4FA02663-2441-4AC6-9804-46F7C9C5190C}" presName="parentTextArrow" presStyleLbl="node1" presStyleIdx="1" presStyleCnt="5"/>
      <dgm:spPr/>
    </dgm:pt>
    <dgm:pt modelId="{A27E8452-3040-1647-AA98-1C53685FAF60}" type="pres">
      <dgm:prSet presAssocID="{DD49879B-2752-41E4-ADDA-C4394752ED6F}" presName="sp" presStyleCnt="0"/>
      <dgm:spPr/>
    </dgm:pt>
    <dgm:pt modelId="{B3FF081C-185C-3345-B8D6-4BE8BACB00CE}" type="pres">
      <dgm:prSet presAssocID="{24FF236B-3CB2-4F99-92F2-543A1535863B}" presName="arrowAndChildren" presStyleCnt="0"/>
      <dgm:spPr/>
    </dgm:pt>
    <dgm:pt modelId="{1B7F4C80-836D-F346-B21E-591079F393C9}" type="pres">
      <dgm:prSet presAssocID="{24FF236B-3CB2-4F99-92F2-543A1535863B}" presName="parentTextArrow" presStyleLbl="node1" presStyleIdx="2" presStyleCnt="5"/>
      <dgm:spPr/>
    </dgm:pt>
    <dgm:pt modelId="{82B4C8FE-9ACD-8442-BC65-D15D84F8DF4D}" type="pres">
      <dgm:prSet presAssocID="{1DFFE887-EC34-4D21-A5D8-E3C63FACD5A6}" presName="sp" presStyleCnt="0"/>
      <dgm:spPr/>
    </dgm:pt>
    <dgm:pt modelId="{15C061F5-DDB8-2B40-84B1-1CA3CC918638}" type="pres">
      <dgm:prSet presAssocID="{39370517-3708-4860-9BD2-26702A3F1CE4}" presName="arrowAndChildren" presStyleCnt="0"/>
      <dgm:spPr/>
    </dgm:pt>
    <dgm:pt modelId="{7A6EFFF8-AC24-7F4A-8094-9DD1E62AEB77}" type="pres">
      <dgm:prSet presAssocID="{39370517-3708-4860-9BD2-26702A3F1CE4}" presName="parentTextArrow" presStyleLbl="node1" presStyleIdx="3" presStyleCnt="5"/>
      <dgm:spPr/>
    </dgm:pt>
    <dgm:pt modelId="{76692EBA-1640-8A4E-BA06-737DA2964399}" type="pres">
      <dgm:prSet presAssocID="{FCB65E30-6ECE-475A-BC3C-93CF606D68C7}" presName="sp" presStyleCnt="0"/>
      <dgm:spPr/>
    </dgm:pt>
    <dgm:pt modelId="{64C7192B-3810-114C-ABF9-505A95821CB4}" type="pres">
      <dgm:prSet presAssocID="{67ADFA34-A5FA-48F2-9F37-8AF116983C6D}" presName="arrowAndChildren" presStyleCnt="0"/>
      <dgm:spPr/>
    </dgm:pt>
    <dgm:pt modelId="{25C8AD9E-9852-6745-8AC7-CB7529C42398}" type="pres">
      <dgm:prSet presAssocID="{67ADFA34-A5FA-48F2-9F37-8AF116983C6D}" presName="parentTextArrow" presStyleLbl="node1" presStyleIdx="4" presStyleCnt="5"/>
      <dgm:spPr/>
    </dgm:pt>
  </dgm:ptLst>
  <dgm:cxnLst>
    <dgm:cxn modelId="{B2A7B70F-8BC9-BB47-A213-60DF97E7174B}" type="presOf" srcId="{39370517-3708-4860-9BD2-26702A3F1CE4}" destId="{7A6EFFF8-AC24-7F4A-8094-9DD1E62AEB77}" srcOrd="0" destOrd="0" presId="urn:microsoft.com/office/officeart/2005/8/layout/process4"/>
    <dgm:cxn modelId="{08E95331-A9B2-4A4E-B80B-BD4976163FEC}" srcId="{A3F2987C-B3F7-4988-882B-EF35E134E0FC}" destId="{67ADFA34-A5FA-48F2-9F37-8AF116983C6D}" srcOrd="0" destOrd="0" parTransId="{3E15DE26-92B1-4322-BAFE-E652D6220367}" sibTransId="{FCB65E30-6ECE-475A-BC3C-93CF606D68C7}"/>
    <dgm:cxn modelId="{F03A6733-0B25-4B38-8356-5B2A3FE1FF36}" srcId="{A3F2987C-B3F7-4988-882B-EF35E134E0FC}" destId="{4FA02663-2441-4AC6-9804-46F7C9C5190C}" srcOrd="3" destOrd="0" parTransId="{1130D18C-805D-4CDB-99BC-3737B03C8B59}" sibTransId="{BBBC6816-BA3B-4647-8E0F-D29C41EEDA76}"/>
    <dgm:cxn modelId="{4B13C13A-EDB0-461E-BDCB-4D205CA65276}" srcId="{A3F2987C-B3F7-4988-882B-EF35E134E0FC}" destId="{24FF236B-3CB2-4F99-92F2-543A1535863B}" srcOrd="2" destOrd="0" parTransId="{CD872850-00AB-409D-97CE-1F9F1DB61D93}" sibTransId="{DD49879B-2752-41E4-ADDA-C4394752ED6F}"/>
    <dgm:cxn modelId="{14D6315D-9B8E-E943-8645-9D2301DA2702}" type="presOf" srcId="{67ADFA34-A5FA-48F2-9F37-8AF116983C6D}" destId="{25C8AD9E-9852-6745-8AC7-CB7529C42398}" srcOrd="0" destOrd="0" presId="urn:microsoft.com/office/officeart/2005/8/layout/process4"/>
    <dgm:cxn modelId="{01852C6D-2CAC-FD4E-ACDF-E6457E2D605B}" type="presOf" srcId="{4FA02663-2441-4AC6-9804-46F7C9C5190C}" destId="{F2674230-EE37-7843-9300-92A72A6825C0}" srcOrd="0" destOrd="0" presId="urn:microsoft.com/office/officeart/2005/8/layout/process4"/>
    <dgm:cxn modelId="{8658B954-2D7E-4289-B94A-D5CB7CA3D495}" srcId="{A3F2987C-B3F7-4988-882B-EF35E134E0FC}" destId="{BFB43B87-E558-428B-99DB-7F7A6DD17947}" srcOrd="4" destOrd="0" parTransId="{AD6D868A-B324-4F47-8975-AF99BD32C697}" sibTransId="{724173A1-6B7B-4F3F-94A0-65AC777505FD}"/>
    <dgm:cxn modelId="{37217D9B-0567-B849-9B53-4711F1A26110}" type="presOf" srcId="{A3F2987C-B3F7-4988-882B-EF35E134E0FC}" destId="{620C4F7B-B341-1949-81CF-0EEB68215C3D}" srcOrd="0" destOrd="0" presId="urn:microsoft.com/office/officeart/2005/8/layout/process4"/>
    <dgm:cxn modelId="{29CB00B2-B661-F748-A958-0C86AE986990}" type="presOf" srcId="{BFB43B87-E558-428B-99DB-7F7A6DD17947}" destId="{D8F69B72-43F3-C248-B579-47672AD4AFDF}" srcOrd="0" destOrd="0" presId="urn:microsoft.com/office/officeart/2005/8/layout/process4"/>
    <dgm:cxn modelId="{00CD94DF-D9E1-AB46-8BC8-DFA573806CCE}" type="presOf" srcId="{24FF236B-3CB2-4F99-92F2-543A1535863B}" destId="{1B7F4C80-836D-F346-B21E-591079F393C9}" srcOrd="0" destOrd="0" presId="urn:microsoft.com/office/officeart/2005/8/layout/process4"/>
    <dgm:cxn modelId="{1F65DAF8-3894-4C5F-AC14-651EE7B85618}" srcId="{A3F2987C-B3F7-4988-882B-EF35E134E0FC}" destId="{39370517-3708-4860-9BD2-26702A3F1CE4}" srcOrd="1" destOrd="0" parTransId="{741C4FC9-3C40-4B14-945E-E8FD31B426CE}" sibTransId="{1DFFE887-EC34-4D21-A5D8-E3C63FACD5A6}"/>
    <dgm:cxn modelId="{5ACBD8D8-6B2D-FE41-BD18-35A72331021B}" type="presParOf" srcId="{620C4F7B-B341-1949-81CF-0EEB68215C3D}" destId="{730CD894-056E-D042-A8A4-E8059F8BB669}" srcOrd="0" destOrd="0" presId="urn:microsoft.com/office/officeart/2005/8/layout/process4"/>
    <dgm:cxn modelId="{76A3E309-53F4-0D4B-B03B-F7D5CB334E82}" type="presParOf" srcId="{730CD894-056E-D042-A8A4-E8059F8BB669}" destId="{D8F69B72-43F3-C248-B579-47672AD4AFDF}" srcOrd="0" destOrd="0" presId="urn:microsoft.com/office/officeart/2005/8/layout/process4"/>
    <dgm:cxn modelId="{45520455-06CD-C546-BB1B-1802F18F3AC0}" type="presParOf" srcId="{620C4F7B-B341-1949-81CF-0EEB68215C3D}" destId="{59E67741-B53F-B04C-BDA2-1902683D5D6C}" srcOrd="1" destOrd="0" presId="urn:microsoft.com/office/officeart/2005/8/layout/process4"/>
    <dgm:cxn modelId="{E61A3051-1B34-E443-BE79-C3FBC359BF3E}" type="presParOf" srcId="{620C4F7B-B341-1949-81CF-0EEB68215C3D}" destId="{E45F3ADE-78B8-8245-8C27-A7E55A55F69A}" srcOrd="2" destOrd="0" presId="urn:microsoft.com/office/officeart/2005/8/layout/process4"/>
    <dgm:cxn modelId="{FFB3F187-F88A-B744-AA29-F716D9CA29B5}" type="presParOf" srcId="{E45F3ADE-78B8-8245-8C27-A7E55A55F69A}" destId="{F2674230-EE37-7843-9300-92A72A6825C0}" srcOrd="0" destOrd="0" presId="urn:microsoft.com/office/officeart/2005/8/layout/process4"/>
    <dgm:cxn modelId="{51CBD02A-9BC0-1446-B6D8-4421649E73E3}" type="presParOf" srcId="{620C4F7B-B341-1949-81CF-0EEB68215C3D}" destId="{A27E8452-3040-1647-AA98-1C53685FAF60}" srcOrd="3" destOrd="0" presId="urn:microsoft.com/office/officeart/2005/8/layout/process4"/>
    <dgm:cxn modelId="{1870EC06-2F41-7A43-972A-3A191E216BA2}" type="presParOf" srcId="{620C4F7B-B341-1949-81CF-0EEB68215C3D}" destId="{B3FF081C-185C-3345-B8D6-4BE8BACB00CE}" srcOrd="4" destOrd="0" presId="urn:microsoft.com/office/officeart/2005/8/layout/process4"/>
    <dgm:cxn modelId="{2690CF7A-DFDB-0A4C-B15B-F7E16A8A88A2}" type="presParOf" srcId="{B3FF081C-185C-3345-B8D6-4BE8BACB00CE}" destId="{1B7F4C80-836D-F346-B21E-591079F393C9}" srcOrd="0" destOrd="0" presId="urn:microsoft.com/office/officeart/2005/8/layout/process4"/>
    <dgm:cxn modelId="{70E48FA9-4C78-5943-8371-762023A120E6}" type="presParOf" srcId="{620C4F7B-B341-1949-81CF-0EEB68215C3D}" destId="{82B4C8FE-9ACD-8442-BC65-D15D84F8DF4D}" srcOrd="5" destOrd="0" presId="urn:microsoft.com/office/officeart/2005/8/layout/process4"/>
    <dgm:cxn modelId="{AFAA7A8E-208B-6644-B6D7-A4F32B5CE289}" type="presParOf" srcId="{620C4F7B-B341-1949-81CF-0EEB68215C3D}" destId="{15C061F5-DDB8-2B40-84B1-1CA3CC918638}" srcOrd="6" destOrd="0" presId="urn:microsoft.com/office/officeart/2005/8/layout/process4"/>
    <dgm:cxn modelId="{C175BAFA-70D6-3241-A7ED-2C569E0BB161}" type="presParOf" srcId="{15C061F5-DDB8-2B40-84B1-1CA3CC918638}" destId="{7A6EFFF8-AC24-7F4A-8094-9DD1E62AEB77}" srcOrd="0" destOrd="0" presId="urn:microsoft.com/office/officeart/2005/8/layout/process4"/>
    <dgm:cxn modelId="{4814A823-5AEA-6C4A-9F25-AC6192685EFB}" type="presParOf" srcId="{620C4F7B-B341-1949-81CF-0EEB68215C3D}" destId="{76692EBA-1640-8A4E-BA06-737DA2964399}" srcOrd="7" destOrd="0" presId="urn:microsoft.com/office/officeart/2005/8/layout/process4"/>
    <dgm:cxn modelId="{BE88BB6D-860D-B14B-8452-40450D2FD1CC}" type="presParOf" srcId="{620C4F7B-B341-1949-81CF-0EEB68215C3D}" destId="{64C7192B-3810-114C-ABF9-505A95821CB4}" srcOrd="8" destOrd="0" presId="urn:microsoft.com/office/officeart/2005/8/layout/process4"/>
    <dgm:cxn modelId="{8C6E1F64-38D1-C545-B55C-23CA139A44D2}" type="presParOf" srcId="{64C7192B-3810-114C-ABF9-505A95821CB4}" destId="{25C8AD9E-9852-6745-8AC7-CB7529C423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93453A-5C52-4889-A395-EB6A6D2C86BF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58B6C7D-1E7A-4D6A-971E-47572AB64009}">
      <dgm:prSet/>
      <dgm:spPr/>
      <dgm:t>
        <a:bodyPr/>
        <a:lstStyle/>
        <a:p>
          <a:r>
            <a:rPr lang="pt-BR" dirty="0"/>
            <a:t>Big data – grandes dados em Português – são similares aos dados normais (pequenos), mas em grande quantidade!</a:t>
          </a:r>
          <a:endParaRPr lang="en-US" dirty="0"/>
        </a:p>
      </dgm:t>
    </dgm:pt>
    <dgm:pt modelId="{7F2F56FB-A588-4AD2-8EDE-4856B7DF4EE1}" type="parTrans" cxnId="{AED8B065-42CD-49A5-A66F-50D7EEC54344}">
      <dgm:prSet/>
      <dgm:spPr/>
      <dgm:t>
        <a:bodyPr/>
        <a:lstStyle/>
        <a:p>
          <a:endParaRPr lang="en-US"/>
        </a:p>
      </dgm:t>
    </dgm:pt>
    <dgm:pt modelId="{0CAD4BE6-4B44-4F64-A73F-D77FC1981197}" type="sibTrans" cxnId="{AED8B065-42CD-49A5-A66F-50D7EEC54344}">
      <dgm:prSet/>
      <dgm:spPr/>
      <dgm:t>
        <a:bodyPr/>
        <a:lstStyle/>
        <a:p>
          <a:endParaRPr lang="en-US"/>
        </a:p>
      </dgm:t>
    </dgm:pt>
    <dgm:pt modelId="{1A6F6D4C-1A9A-4892-9806-BB4D14D9DE7D}">
      <dgm:prSet/>
      <dgm:spPr/>
      <dgm:t>
        <a:bodyPr/>
        <a:lstStyle/>
        <a:p>
          <a:r>
            <a:rPr lang="pt-BR"/>
            <a:t>Por ser “grande” exige diferentes abordagens</a:t>
          </a:r>
          <a:endParaRPr lang="en-US"/>
        </a:p>
      </dgm:t>
    </dgm:pt>
    <dgm:pt modelId="{00F01520-E787-49E5-8C45-07E52DFC138B}" type="parTrans" cxnId="{967C86B3-F92E-479B-9810-266B6C47440A}">
      <dgm:prSet/>
      <dgm:spPr/>
      <dgm:t>
        <a:bodyPr/>
        <a:lstStyle/>
        <a:p>
          <a:endParaRPr lang="en-US"/>
        </a:p>
      </dgm:t>
    </dgm:pt>
    <dgm:pt modelId="{F1279DA3-B020-48BE-A7F0-41BB65F7DE6B}" type="sibTrans" cxnId="{967C86B3-F92E-479B-9810-266B6C47440A}">
      <dgm:prSet/>
      <dgm:spPr/>
      <dgm:t>
        <a:bodyPr/>
        <a:lstStyle/>
        <a:p>
          <a:endParaRPr lang="en-US"/>
        </a:p>
      </dgm:t>
    </dgm:pt>
    <dgm:pt modelId="{E715AADC-0477-4DFA-A74C-08CB4C2D935F}">
      <dgm:prSet/>
      <dgm:spPr/>
      <dgm:t>
        <a:bodyPr/>
        <a:lstStyle/>
        <a:p>
          <a:r>
            <a:rPr lang="pt-BR"/>
            <a:t>Técnicas, ferramentas e infraestrutura</a:t>
          </a:r>
          <a:endParaRPr lang="en-US"/>
        </a:p>
      </dgm:t>
    </dgm:pt>
    <dgm:pt modelId="{A290BD69-7A8B-4B3B-836C-49BE4B1E8F55}" type="parTrans" cxnId="{22B15603-F39E-4F1F-A834-4F458C390ADF}">
      <dgm:prSet/>
      <dgm:spPr/>
      <dgm:t>
        <a:bodyPr/>
        <a:lstStyle/>
        <a:p>
          <a:endParaRPr lang="en-US"/>
        </a:p>
      </dgm:t>
    </dgm:pt>
    <dgm:pt modelId="{6C94C90D-209D-429A-AF19-9811FA15B6CB}" type="sibTrans" cxnId="{22B15603-F39E-4F1F-A834-4F458C390ADF}">
      <dgm:prSet/>
      <dgm:spPr/>
      <dgm:t>
        <a:bodyPr/>
        <a:lstStyle/>
        <a:p>
          <a:endParaRPr lang="en-US"/>
        </a:p>
      </dgm:t>
    </dgm:pt>
    <dgm:pt modelId="{E8CF418E-5371-4D57-BACB-B06976050769}">
      <dgm:prSet/>
      <dgm:spPr/>
      <dgm:t>
        <a:bodyPr/>
        <a:lstStyle/>
        <a:p>
          <a:r>
            <a:rPr lang="pt-BR"/>
            <a:t>O objetivo é o de resolver novos problemas ou problemas antigos de forma melhor</a:t>
          </a:r>
          <a:endParaRPr lang="en-US"/>
        </a:p>
      </dgm:t>
    </dgm:pt>
    <dgm:pt modelId="{96DB9FE2-D715-4A2A-892D-A88F6401CBED}" type="parTrans" cxnId="{E68C28E5-B597-4D48-AECF-1F90FE1F95F2}">
      <dgm:prSet/>
      <dgm:spPr/>
      <dgm:t>
        <a:bodyPr/>
        <a:lstStyle/>
        <a:p>
          <a:endParaRPr lang="en-US"/>
        </a:p>
      </dgm:t>
    </dgm:pt>
    <dgm:pt modelId="{A305DED9-50E0-4539-B0D8-5C18D112019B}" type="sibTrans" cxnId="{E68C28E5-B597-4D48-AECF-1F90FE1F95F2}">
      <dgm:prSet/>
      <dgm:spPr/>
      <dgm:t>
        <a:bodyPr/>
        <a:lstStyle/>
        <a:p>
          <a:endParaRPr lang="en-US"/>
        </a:p>
      </dgm:t>
    </dgm:pt>
    <dgm:pt modelId="{C3B6BDB2-41EC-4ED1-B8AA-B1CE2D0087F0}">
      <dgm:prSet/>
      <dgm:spPr/>
      <dgm:t>
        <a:bodyPr/>
        <a:lstStyle/>
        <a:p>
          <a:r>
            <a:rPr lang="pt-BR"/>
            <a:t>Big Data </a:t>
          </a:r>
          <a:r>
            <a:rPr lang="pt-BR" b="1"/>
            <a:t>gera valor </a:t>
          </a:r>
          <a:r>
            <a:rPr lang="pt-BR"/>
            <a:t>a partir do armazenamento e processamento de quantidades muito grandes de informações digitais que não podem ser analisados com técnicas tradicionais de computação.</a:t>
          </a:r>
          <a:endParaRPr lang="en-US"/>
        </a:p>
      </dgm:t>
    </dgm:pt>
    <dgm:pt modelId="{EE425917-B73C-4028-A6B5-18BCA4EDBBE1}" type="parTrans" cxnId="{308FD105-6381-4814-8F35-9019EB03B12E}">
      <dgm:prSet/>
      <dgm:spPr/>
      <dgm:t>
        <a:bodyPr/>
        <a:lstStyle/>
        <a:p>
          <a:endParaRPr lang="en-US"/>
        </a:p>
      </dgm:t>
    </dgm:pt>
    <dgm:pt modelId="{508A8ED4-E1B7-43EB-9F36-CDE691E22370}" type="sibTrans" cxnId="{308FD105-6381-4814-8F35-9019EB03B12E}">
      <dgm:prSet/>
      <dgm:spPr/>
      <dgm:t>
        <a:bodyPr/>
        <a:lstStyle/>
        <a:p>
          <a:endParaRPr lang="en-US"/>
        </a:p>
      </dgm:t>
    </dgm:pt>
    <dgm:pt modelId="{DBA8C3D8-3531-FC4C-B8D6-1EABF5A0C947}" type="pres">
      <dgm:prSet presAssocID="{5C93453A-5C52-4889-A395-EB6A6D2C86BF}" presName="outerComposite" presStyleCnt="0">
        <dgm:presLayoutVars>
          <dgm:chMax val="5"/>
          <dgm:dir/>
          <dgm:resizeHandles val="exact"/>
        </dgm:presLayoutVars>
      </dgm:prSet>
      <dgm:spPr/>
    </dgm:pt>
    <dgm:pt modelId="{B40CD1D2-51EB-0640-836F-E16CCF5DBE6B}" type="pres">
      <dgm:prSet presAssocID="{5C93453A-5C52-4889-A395-EB6A6D2C86BF}" presName="dummyMaxCanvas" presStyleCnt="0">
        <dgm:presLayoutVars/>
      </dgm:prSet>
      <dgm:spPr/>
    </dgm:pt>
    <dgm:pt modelId="{6E3CCD64-418B-2E42-88F5-FE33097A05FD}" type="pres">
      <dgm:prSet presAssocID="{5C93453A-5C52-4889-A395-EB6A6D2C86BF}" presName="FourNodes_1" presStyleLbl="node1" presStyleIdx="0" presStyleCnt="4">
        <dgm:presLayoutVars>
          <dgm:bulletEnabled val="1"/>
        </dgm:presLayoutVars>
      </dgm:prSet>
      <dgm:spPr/>
    </dgm:pt>
    <dgm:pt modelId="{C149270A-CA30-5040-972E-B0B0340599B8}" type="pres">
      <dgm:prSet presAssocID="{5C93453A-5C52-4889-A395-EB6A6D2C86BF}" presName="FourNodes_2" presStyleLbl="node1" presStyleIdx="1" presStyleCnt="4">
        <dgm:presLayoutVars>
          <dgm:bulletEnabled val="1"/>
        </dgm:presLayoutVars>
      </dgm:prSet>
      <dgm:spPr/>
    </dgm:pt>
    <dgm:pt modelId="{45E9CE94-9CCF-1940-A241-0DE68C1B0B0E}" type="pres">
      <dgm:prSet presAssocID="{5C93453A-5C52-4889-A395-EB6A6D2C86BF}" presName="FourNodes_3" presStyleLbl="node1" presStyleIdx="2" presStyleCnt="4">
        <dgm:presLayoutVars>
          <dgm:bulletEnabled val="1"/>
        </dgm:presLayoutVars>
      </dgm:prSet>
      <dgm:spPr/>
    </dgm:pt>
    <dgm:pt modelId="{93A3A8CE-E621-C844-8CBC-251A8759223B}" type="pres">
      <dgm:prSet presAssocID="{5C93453A-5C52-4889-A395-EB6A6D2C86BF}" presName="FourNodes_4" presStyleLbl="node1" presStyleIdx="3" presStyleCnt="4">
        <dgm:presLayoutVars>
          <dgm:bulletEnabled val="1"/>
        </dgm:presLayoutVars>
      </dgm:prSet>
      <dgm:spPr/>
    </dgm:pt>
    <dgm:pt modelId="{13FD4BF6-8023-B148-B798-B84F5DB41EC3}" type="pres">
      <dgm:prSet presAssocID="{5C93453A-5C52-4889-A395-EB6A6D2C86BF}" presName="FourConn_1-2" presStyleLbl="fgAccFollowNode1" presStyleIdx="0" presStyleCnt="3">
        <dgm:presLayoutVars>
          <dgm:bulletEnabled val="1"/>
        </dgm:presLayoutVars>
      </dgm:prSet>
      <dgm:spPr/>
    </dgm:pt>
    <dgm:pt modelId="{333FCC64-25D0-8749-9AE3-A3EA64B4423C}" type="pres">
      <dgm:prSet presAssocID="{5C93453A-5C52-4889-A395-EB6A6D2C86BF}" presName="FourConn_2-3" presStyleLbl="fgAccFollowNode1" presStyleIdx="1" presStyleCnt="3">
        <dgm:presLayoutVars>
          <dgm:bulletEnabled val="1"/>
        </dgm:presLayoutVars>
      </dgm:prSet>
      <dgm:spPr/>
    </dgm:pt>
    <dgm:pt modelId="{D914E42A-201D-9840-8BEB-75AC1ACF0801}" type="pres">
      <dgm:prSet presAssocID="{5C93453A-5C52-4889-A395-EB6A6D2C86BF}" presName="FourConn_3-4" presStyleLbl="fgAccFollowNode1" presStyleIdx="2" presStyleCnt="3">
        <dgm:presLayoutVars>
          <dgm:bulletEnabled val="1"/>
        </dgm:presLayoutVars>
      </dgm:prSet>
      <dgm:spPr/>
    </dgm:pt>
    <dgm:pt modelId="{02C34871-1423-E945-A91C-0F3326E221B5}" type="pres">
      <dgm:prSet presAssocID="{5C93453A-5C52-4889-A395-EB6A6D2C86BF}" presName="FourNodes_1_text" presStyleLbl="node1" presStyleIdx="3" presStyleCnt="4">
        <dgm:presLayoutVars>
          <dgm:bulletEnabled val="1"/>
        </dgm:presLayoutVars>
      </dgm:prSet>
      <dgm:spPr/>
    </dgm:pt>
    <dgm:pt modelId="{D96BCCD5-7D6C-FE46-9B66-0FE757B0F398}" type="pres">
      <dgm:prSet presAssocID="{5C93453A-5C52-4889-A395-EB6A6D2C86BF}" presName="FourNodes_2_text" presStyleLbl="node1" presStyleIdx="3" presStyleCnt="4">
        <dgm:presLayoutVars>
          <dgm:bulletEnabled val="1"/>
        </dgm:presLayoutVars>
      </dgm:prSet>
      <dgm:spPr/>
    </dgm:pt>
    <dgm:pt modelId="{E2BC74CF-144C-4846-8E3E-F0C1D0BDFD07}" type="pres">
      <dgm:prSet presAssocID="{5C93453A-5C52-4889-A395-EB6A6D2C86BF}" presName="FourNodes_3_text" presStyleLbl="node1" presStyleIdx="3" presStyleCnt="4">
        <dgm:presLayoutVars>
          <dgm:bulletEnabled val="1"/>
        </dgm:presLayoutVars>
      </dgm:prSet>
      <dgm:spPr/>
    </dgm:pt>
    <dgm:pt modelId="{86E7CD51-71D7-4A4E-A9FB-FA2735AB8FF1}" type="pres">
      <dgm:prSet presAssocID="{5C93453A-5C52-4889-A395-EB6A6D2C86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2B15603-F39E-4F1F-A834-4F458C390ADF}" srcId="{1A6F6D4C-1A9A-4892-9806-BB4D14D9DE7D}" destId="{E715AADC-0477-4DFA-A74C-08CB4C2D935F}" srcOrd="0" destOrd="0" parTransId="{A290BD69-7A8B-4B3B-836C-49BE4B1E8F55}" sibTransId="{6C94C90D-209D-429A-AF19-9811FA15B6CB}"/>
    <dgm:cxn modelId="{308FD105-6381-4814-8F35-9019EB03B12E}" srcId="{5C93453A-5C52-4889-A395-EB6A6D2C86BF}" destId="{C3B6BDB2-41EC-4ED1-B8AA-B1CE2D0087F0}" srcOrd="3" destOrd="0" parTransId="{EE425917-B73C-4028-A6B5-18BCA4EDBBE1}" sibTransId="{508A8ED4-E1B7-43EB-9F36-CDE691E22370}"/>
    <dgm:cxn modelId="{C2C3C106-C78F-8543-B037-F0992D05BFB0}" type="presOf" srcId="{E8CF418E-5371-4D57-BACB-B06976050769}" destId="{E2BC74CF-144C-4846-8E3E-F0C1D0BDFD07}" srcOrd="1" destOrd="0" presId="urn:microsoft.com/office/officeart/2005/8/layout/vProcess5"/>
    <dgm:cxn modelId="{A62AFE06-076D-864A-9CE8-86E6C25C8BA8}" type="presOf" srcId="{C3B6BDB2-41EC-4ED1-B8AA-B1CE2D0087F0}" destId="{86E7CD51-71D7-4A4E-A9FB-FA2735AB8FF1}" srcOrd="1" destOrd="0" presId="urn:microsoft.com/office/officeart/2005/8/layout/vProcess5"/>
    <dgm:cxn modelId="{D1AA9415-2224-7B4A-A78F-B99D1B22956A}" type="presOf" srcId="{0CAD4BE6-4B44-4F64-A73F-D77FC1981197}" destId="{13FD4BF6-8023-B148-B798-B84F5DB41EC3}" srcOrd="0" destOrd="0" presId="urn:microsoft.com/office/officeart/2005/8/layout/vProcess5"/>
    <dgm:cxn modelId="{9110821A-9154-234C-8F54-172FE421FD2F}" type="presOf" srcId="{E715AADC-0477-4DFA-A74C-08CB4C2D935F}" destId="{C149270A-CA30-5040-972E-B0B0340599B8}" srcOrd="0" destOrd="1" presId="urn:microsoft.com/office/officeart/2005/8/layout/vProcess5"/>
    <dgm:cxn modelId="{85B4D762-CF9C-334D-A85E-2BC5FC69D1F5}" type="presOf" srcId="{5C93453A-5C52-4889-A395-EB6A6D2C86BF}" destId="{DBA8C3D8-3531-FC4C-B8D6-1EABF5A0C947}" srcOrd="0" destOrd="0" presId="urn:microsoft.com/office/officeart/2005/8/layout/vProcess5"/>
    <dgm:cxn modelId="{A4375D63-2235-4B49-900C-CC0738AD07D0}" type="presOf" srcId="{758B6C7D-1E7A-4D6A-971E-47572AB64009}" destId="{02C34871-1423-E945-A91C-0F3326E221B5}" srcOrd="1" destOrd="0" presId="urn:microsoft.com/office/officeart/2005/8/layout/vProcess5"/>
    <dgm:cxn modelId="{AED8B065-42CD-49A5-A66F-50D7EEC54344}" srcId="{5C93453A-5C52-4889-A395-EB6A6D2C86BF}" destId="{758B6C7D-1E7A-4D6A-971E-47572AB64009}" srcOrd="0" destOrd="0" parTransId="{7F2F56FB-A588-4AD2-8EDE-4856B7DF4EE1}" sibTransId="{0CAD4BE6-4B44-4F64-A73F-D77FC1981197}"/>
    <dgm:cxn modelId="{84A78250-C46F-DA4A-A31F-9B070F59ADD4}" type="presOf" srcId="{A305DED9-50E0-4539-B0D8-5C18D112019B}" destId="{D914E42A-201D-9840-8BEB-75AC1ACF0801}" srcOrd="0" destOrd="0" presId="urn:microsoft.com/office/officeart/2005/8/layout/vProcess5"/>
    <dgm:cxn modelId="{EC160456-3CCA-304E-BDC5-104C97D70F47}" type="presOf" srcId="{758B6C7D-1E7A-4D6A-971E-47572AB64009}" destId="{6E3CCD64-418B-2E42-88F5-FE33097A05FD}" srcOrd="0" destOrd="0" presId="urn:microsoft.com/office/officeart/2005/8/layout/vProcess5"/>
    <dgm:cxn modelId="{9EE49957-9F37-F74E-8E65-13020030891B}" type="presOf" srcId="{1A6F6D4C-1A9A-4892-9806-BB4D14D9DE7D}" destId="{C149270A-CA30-5040-972E-B0B0340599B8}" srcOrd="0" destOrd="0" presId="urn:microsoft.com/office/officeart/2005/8/layout/vProcess5"/>
    <dgm:cxn modelId="{4DC82883-08E3-D944-B2F1-302797E9A5C3}" type="presOf" srcId="{F1279DA3-B020-48BE-A7F0-41BB65F7DE6B}" destId="{333FCC64-25D0-8749-9AE3-A3EA64B4423C}" srcOrd="0" destOrd="0" presId="urn:microsoft.com/office/officeart/2005/8/layout/vProcess5"/>
    <dgm:cxn modelId="{242B9EB0-889E-8A4E-9BCD-305367BEB7B3}" type="presOf" srcId="{1A6F6D4C-1A9A-4892-9806-BB4D14D9DE7D}" destId="{D96BCCD5-7D6C-FE46-9B66-0FE757B0F398}" srcOrd="1" destOrd="0" presId="urn:microsoft.com/office/officeart/2005/8/layout/vProcess5"/>
    <dgm:cxn modelId="{967C86B3-F92E-479B-9810-266B6C47440A}" srcId="{5C93453A-5C52-4889-A395-EB6A6D2C86BF}" destId="{1A6F6D4C-1A9A-4892-9806-BB4D14D9DE7D}" srcOrd="1" destOrd="0" parTransId="{00F01520-E787-49E5-8C45-07E52DFC138B}" sibTransId="{F1279DA3-B020-48BE-A7F0-41BB65F7DE6B}"/>
    <dgm:cxn modelId="{70DBBCC0-40C1-F544-96EE-8BF6E484181C}" type="presOf" srcId="{C3B6BDB2-41EC-4ED1-B8AA-B1CE2D0087F0}" destId="{93A3A8CE-E621-C844-8CBC-251A8759223B}" srcOrd="0" destOrd="0" presId="urn:microsoft.com/office/officeart/2005/8/layout/vProcess5"/>
    <dgm:cxn modelId="{121428D7-C4E6-0C43-BD45-F2F584FF0D92}" type="presOf" srcId="{E8CF418E-5371-4D57-BACB-B06976050769}" destId="{45E9CE94-9CCF-1940-A241-0DE68C1B0B0E}" srcOrd="0" destOrd="0" presId="urn:microsoft.com/office/officeart/2005/8/layout/vProcess5"/>
    <dgm:cxn modelId="{F45480DF-6B08-D043-B995-651EFB2E38BC}" type="presOf" srcId="{E715AADC-0477-4DFA-A74C-08CB4C2D935F}" destId="{D96BCCD5-7D6C-FE46-9B66-0FE757B0F398}" srcOrd="1" destOrd="1" presId="urn:microsoft.com/office/officeart/2005/8/layout/vProcess5"/>
    <dgm:cxn modelId="{E68C28E5-B597-4D48-AECF-1F90FE1F95F2}" srcId="{5C93453A-5C52-4889-A395-EB6A6D2C86BF}" destId="{E8CF418E-5371-4D57-BACB-B06976050769}" srcOrd="2" destOrd="0" parTransId="{96DB9FE2-D715-4A2A-892D-A88F6401CBED}" sibTransId="{A305DED9-50E0-4539-B0D8-5C18D112019B}"/>
    <dgm:cxn modelId="{4B86EAEC-0991-484A-B56C-2A6E241236A5}" type="presParOf" srcId="{DBA8C3D8-3531-FC4C-B8D6-1EABF5A0C947}" destId="{B40CD1D2-51EB-0640-836F-E16CCF5DBE6B}" srcOrd="0" destOrd="0" presId="urn:microsoft.com/office/officeart/2005/8/layout/vProcess5"/>
    <dgm:cxn modelId="{C312A90C-03F3-AB4F-9644-4F9EDD737907}" type="presParOf" srcId="{DBA8C3D8-3531-FC4C-B8D6-1EABF5A0C947}" destId="{6E3CCD64-418B-2E42-88F5-FE33097A05FD}" srcOrd="1" destOrd="0" presId="urn:microsoft.com/office/officeart/2005/8/layout/vProcess5"/>
    <dgm:cxn modelId="{CA418DF6-AD5B-A24F-ABDF-86C1CA9908D0}" type="presParOf" srcId="{DBA8C3D8-3531-FC4C-B8D6-1EABF5A0C947}" destId="{C149270A-CA30-5040-972E-B0B0340599B8}" srcOrd="2" destOrd="0" presId="urn:microsoft.com/office/officeart/2005/8/layout/vProcess5"/>
    <dgm:cxn modelId="{8850365D-D4F1-6846-81C2-CD262D56201B}" type="presParOf" srcId="{DBA8C3D8-3531-FC4C-B8D6-1EABF5A0C947}" destId="{45E9CE94-9CCF-1940-A241-0DE68C1B0B0E}" srcOrd="3" destOrd="0" presId="urn:microsoft.com/office/officeart/2005/8/layout/vProcess5"/>
    <dgm:cxn modelId="{2C28EF3D-2686-7546-98B7-F5BDD206B7FB}" type="presParOf" srcId="{DBA8C3D8-3531-FC4C-B8D6-1EABF5A0C947}" destId="{93A3A8CE-E621-C844-8CBC-251A8759223B}" srcOrd="4" destOrd="0" presId="urn:microsoft.com/office/officeart/2005/8/layout/vProcess5"/>
    <dgm:cxn modelId="{82C66655-B3C8-954A-A3D8-8E6260E4DFCE}" type="presParOf" srcId="{DBA8C3D8-3531-FC4C-B8D6-1EABF5A0C947}" destId="{13FD4BF6-8023-B148-B798-B84F5DB41EC3}" srcOrd="5" destOrd="0" presId="urn:microsoft.com/office/officeart/2005/8/layout/vProcess5"/>
    <dgm:cxn modelId="{FC25F765-06FF-304F-8B14-D454F677D290}" type="presParOf" srcId="{DBA8C3D8-3531-FC4C-B8D6-1EABF5A0C947}" destId="{333FCC64-25D0-8749-9AE3-A3EA64B4423C}" srcOrd="6" destOrd="0" presId="urn:microsoft.com/office/officeart/2005/8/layout/vProcess5"/>
    <dgm:cxn modelId="{113B1E72-651C-A242-AA5A-07BD41641ADE}" type="presParOf" srcId="{DBA8C3D8-3531-FC4C-B8D6-1EABF5A0C947}" destId="{D914E42A-201D-9840-8BEB-75AC1ACF0801}" srcOrd="7" destOrd="0" presId="urn:microsoft.com/office/officeart/2005/8/layout/vProcess5"/>
    <dgm:cxn modelId="{F65545EF-4E0B-B047-9B5B-28A1D0A29CB9}" type="presParOf" srcId="{DBA8C3D8-3531-FC4C-B8D6-1EABF5A0C947}" destId="{02C34871-1423-E945-A91C-0F3326E221B5}" srcOrd="8" destOrd="0" presId="urn:microsoft.com/office/officeart/2005/8/layout/vProcess5"/>
    <dgm:cxn modelId="{D9D20F91-656F-8D4C-B761-7D9EFE4B4CB4}" type="presParOf" srcId="{DBA8C3D8-3531-FC4C-B8D6-1EABF5A0C947}" destId="{D96BCCD5-7D6C-FE46-9B66-0FE757B0F398}" srcOrd="9" destOrd="0" presId="urn:microsoft.com/office/officeart/2005/8/layout/vProcess5"/>
    <dgm:cxn modelId="{F2241F7B-4A0D-894F-A65E-BBE8E2E3548F}" type="presParOf" srcId="{DBA8C3D8-3531-FC4C-B8D6-1EABF5A0C947}" destId="{E2BC74CF-144C-4846-8E3E-F0C1D0BDFD07}" srcOrd="10" destOrd="0" presId="urn:microsoft.com/office/officeart/2005/8/layout/vProcess5"/>
    <dgm:cxn modelId="{AFECF344-3FAC-3C45-80EB-CF46F74144A5}" type="presParOf" srcId="{DBA8C3D8-3531-FC4C-B8D6-1EABF5A0C947}" destId="{86E7CD51-71D7-4A4E-A9FB-FA2735AB8FF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AC4143-C2AB-4BAA-927D-372912327F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63F5673-C23A-43A1-883D-1261E21636CB}">
      <dgm:prSet/>
      <dgm:spPr/>
      <dgm:t>
        <a:bodyPr/>
        <a:lstStyle/>
        <a:p>
          <a:r>
            <a:rPr lang="pt-BR" b="0" i="0"/>
            <a:t>... refere-se à confiabilidade dos dados. </a:t>
          </a:r>
          <a:endParaRPr lang="en-US"/>
        </a:p>
      </dgm:t>
    </dgm:pt>
    <dgm:pt modelId="{180751B1-D6C2-429F-B394-35A48242909E}" type="parTrans" cxnId="{125110EC-9D99-43FB-8B15-9AF84DAB3FFD}">
      <dgm:prSet/>
      <dgm:spPr/>
      <dgm:t>
        <a:bodyPr/>
        <a:lstStyle/>
        <a:p>
          <a:endParaRPr lang="en-US"/>
        </a:p>
      </dgm:t>
    </dgm:pt>
    <dgm:pt modelId="{DCE8FB7C-CB24-4713-830F-D7E83F2AC48D}" type="sibTrans" cxnId="{125110EC-9D99-43FB-8B15-9AF84DAB3FFD}">
      <dgm:prSet/>
      <dgm:spPr/>
      <dgm:t>
        <a:bodyPr/>
        <a:lstStyle/>
        <a:p>
          <a:endParaRPr lang="en-US"/>
        </a:p>
      </dgm:t>
    </dgm:pt>
    <dgm:pt modelId="{E154B160-C1CC-49B3-B368-6B43EE45849C}">
      <dgm:prSet/>
      <dgm:spPr/>
      <dgm:t>
        <a:bodyPr/>
        <a:lstStyle/>
        <a:p>
          <a:r>
            <a:rPr lang="pt-BR" b="0" i="0"/>
            <a:t>As formas, a qualidade e a precisão no big data são menos controláveis</a:t>
          </a:r>
          <a:endParaRPr lang="en-US"/>
        </a:p>
      </dgm:t>
    </dgm:pt>
    <dgm:pt modelId="{D9AF07E8-0C33-4769-8AC3-3BBFB0D3A132}" type="parTrans" cxnId="{4A8C2C43-7EC1-4DCF-8542-3F8B731142C4}">
      <dgm:prSet/>
      <dgm:spPr/>
      <dgm:t>
        <a:bodyPr/>
        <a:lstStyle/>
        <a:p>
          <a:endParaRPr lang="en-US"/>
        </a:p>
      </dgm:t>
    </dgm:pt>
    <dgm:pt modelId="{07A9341C-DE1C-4262-92F4-5B2A81320664}" type="sibTrans" cxnId="{4A8C2C43-7EC1-4DCF-8542-3F8B731142C4}">
      <dgm:prSet/>
      <dgm:spPr/>
      <dgm:t>
        <a:bodyPr/>
        <a:lstStyle/>
        <a:p>
          <a:endParaRPr lang="en-US"/>
        </a:p>
      </dgm:t>
    </dgm:pt>
    <dgm:pt modelId="{0F530A42-65F4-47E4-866C-019A80FC8C47}">
      <dgm:prSet/>
      <dgm:spPr/>
      <dgm:t>
        <a:bodyPr/>
        <a:lstStyle/>
        <a:p>
          <a:r>
            <a:rPr lang="pt-BR" b="0" i="0" dirty="0"/>
            <a:t>Basta pensar em Posts no </a:t>
          </a:r>
          <a:r>
            <a:rPr lang="pt-BR" b="0" i="0" dirty="0" err="1"/>
            <a:t>Twitter</a:t>
          </a:r>
          <a:r>
            <a:rPr lang="pt-BR" b="0" i="0" dirty="0"/>
            <a:t> com </a:t>
          </a:r>
          <a:r>
            <a:rPr lang="pt-BR" b="0" i="0" dirty="0" err="1"/>
            <a:t>hash</a:t>
          </a:r>
          <a:r>
            <a:rPr lang="pt-BR" b="0" i="0" dirty="0"/>
            <a:t> </a:t>
          </a:r>
          <a:r>
            <a:rPr lang="pt-BR" b="0" i="0" dirty="0" err="1"/>
            <a:t>tags</a:t>
          </a:r>
          <a:r>
            <a:rPr lang="pt-BR" b="0" i="0" dirty="0"/>
            <a:t>, abreviaturas, erros de digitação e discurso coloquial, bem como a confiabilidade e a precisão dos conteúdos ...</a:t>
          </a:r>
          <a:endParaRPr lang="en-US" dirty="0"/>
        </a:p>
      </dgm:t>
    </dgm:pt>
    <dgm:pt modelId="{72413A73-A9DA-4704-9D5D-83C5A3349E7C}" type="parTrans" cxnId="{5D1C1498-607F-4C38-BBD6-EB5A3A7158DE}">
      <dgm:prSet/>
      <dgm:spPr/>
      <dgm:t>
        <a:bodyPr/>
        <a:lstStyle/>
        <a:p>
          <a:endParaRPr lang="en-US"/>
        </a:p>
      </dgm:t>
    </dgm:pt>
    <dgm:pt modelId="{EC73E9FB-18CD-4517-978A-65ABC0393B06}" type="sibTrans" cxnId="{5D1C1498-607F-4C38-BBD6-EB5A3A7158DE}">
      <dgm:prSet/>
      <dgm:spPr/>
      <dgm:t>
        <a:bodyPr/>
        <a:lstStyle/>
        <a:p>
          <a:endParaRPr lang="en-US"/>
        </a:p>
      </dgm:t>
    </dgm:pt>
    <dgm:pt modelId="{BB383454-E7E6-4F3B-A86C-48AA658842B4}">
      <dgm:prSet/>
      <dgm:spPr/>
      <dgm:t>
        <a:bodyPr/>
        <a:lstStyle/>
        <a:p>
          <a:r>
            <a:rPr lang="pt-BR" b="0" i="0"/>
            <a:t>Porém, a tecnologia atual permite trabalhar com este tipo de dados.</a:t>
          </a:r>
          <a:endParaRPr lang="en-US"/>
        </a:p>
      </dgm:t>
    </dgm:pt>
    <dgm:pt modelId="{CE0E5F4E-F703-45EC-A041-25D170A6E86B}" type="parTrans" cxnId="{3DCE6DC4-1548-43CE-9F1C-08F54902F84D}">
      <dgm:prSet/>
      <dgm:spPr/>
      <dgm:t>
        <a:bodyPr/>
        <a:lstStyle/>
        <a:p>
          <a:endParaRPr lang="en-US"/>
        </a:p>
      </dgm:t>
    </dgm:pt>
    <dgm:pt modelId="{EA4F8DBB-CB88-4A26-B6A4-E0198B559672}" type="sibTrans" cxnId="{3DCE6DC4-1548-43CE-9F1C-08F54902F84D}">
      <dgm:prSet/>
      <dgm:spPr/>
      <dgm:t>
        <a:bodyPr/>
        <a:lstStyle/>
        <a:p>
          <a:endParaRPr lang="en-US"/>
        </a:p>
      </dgm:t>
    </dgm:pt>
    <dgm:pt modelId="{ADD07F01-9D38-4BD3-80C2-05EF332215DD}" type="pres">
      <dgm:prSet presAssocID="{F1AC4143-C2AB-4BAA-927D-372912327F78}" presName="root" presStyleCnt="0">
        <dgm:presLayoutVars>
          <dgm:dir/>
          <dgm:resizeHandles val="exact"/>
        </dgm:presLayoutVars>
      </dgm:prSet>
      <dgm:spPr/>
    </dgm:pt>
    <dgm:pt modelId="{0A6A88E7-D6A4-499E-978C-2A446A0AF4D8}" type="pres">
      <dgm:prSet presAssocID="{B63F5673-C23A-43A1-883D-1261E21636CB}" presName="compNode" presStyleCnt="0"/>
      <dgm:spPr/>
    </dgm:pt>
    <dgm:pt modelId="{824DE572-9293-48A0-AA77-E14051E14334}" type="pres">
      <dgm:prSet presAssocID="{B63F5673-C23A-43A1-883D-1261E21636CB}" presName="bgRect" presStyleLbl="bgShp" presStyleIdx="0" presStyleCnt="4"/>
      <dgm:spPr/>
    </dgm:pt>
    <dgm:pt modelId="{23DDB559-8F55-45CB-9147-ACED59FD9D91}" type="pres">
      <dgm:prSet presAssocID="{B63F5673-C23A-43A1-883D-1261E21636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7461B53-7BC7-4560-9692-B00D9188AB12}" type="pres">
      <dgm:prSet presAssocID="{B63F5673-C23A-43A1-883D-1261E21636CB}" presName="spaceRect" presStyleCnt="0"/>
      <dgm:spPr/>
    </dgm:pt>
    <dgm:pt modelId="{1B33E539-E229-4B2E-AC46-F96212EDB25B}" type="pres">
      <dgm:prSet presAssocID="{B63F5673-C23A-43A1-883D-1261E21636CB}" presName="parTx" presStyleLbl="revTx" presStyleIdx="0" presStyleCnt="4">
        <dgm:presLayoutVars>
          <dgm:chMax val="0"/>
          <dgm:chPref val="0"/>
        </dgm:presLayoutVars>
      </dgm:prSet>
      <dgm:spPr/>
    </dgm:pt>
    <dgm:pt modelId="{40C6E552-579A-4056-916F-070CE3BD9E5A}" type="pres">
      <dgm:prSet presAssocID="{DCE8FB7C-CB24-4713-830F-D7E83F2AC48D}" presName="sibTrans" presStyleCnt="0"/>
      <dgm:spPr/>
    </dgm:pt>
    <dgm:pt modelId="{731A733E-3898-42EE-8D52-B6C851C8464D}" type="pres">
      <dgm:prSet presAssocID="{E154B160-C1CC-49B3-B368-6B43EE45849C}" presName="compNode" presStyleCnt="0"/>
      <dgm:spPr/>
    </dgm:pt>
    <dgm:pt modelId="{5B4D0FDC-3F9F-428C-87D3-77C58F11DCED}" type="pres">
      <dgm:prSet presAssocID="{E154B160-C1CC-49B3-B368-6B43EE45849C}" presName="bgRect" presStyleLbl="bgShp" presStyleIdx="1" presStyleCnt="4"/>
      <dgm:spPr/>
    </dgm:pt>
    <dgm:pt modelId="{92A7AC40-81E9-4300-8009-BB9969E2C0F8}" type="pres">
      <dgm:prSet presAssocID="{E154B160-C1CC-49B3-B368-6B43EE4584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1745E59-9299-4ABC-9472-C90191941F25}" type="pres">
      <dgm:prSet presAssocID="{E154B160-C1CC-49B3-B368-6B43EE45849C}" presName="spaceRect" presStyleCnt="0"/>
      <dgm:spPr/>
    </dgm:pt>
    <dgm:pt modelId="{81BBF97E-99BA-4077-99F7-D430CBCEFC45}" type="pres">
      <dgm:prSet presAssocID="{E154B160-C1CC-49B3-B368-6B43EE45849C}" presName="parTx" presStyleLbl="revTx" presStyleIdx="1" presStyleCnt="4">
        <dgm:presLayoutVars>
          <dgm:chMax val="0"/>
          <dgm:chPref val="0"/>
        </dgm:presLayoutVars>
      </dgm:prSet>
      <dgm:spPr/>
    </dgm:pt>
    <dgm:pt modelId="{EF6CEEDA-D2CA-4D47-9E59-8CEDC63A1695}" type="pres">
      <dgm:prSet presAssocID="{07A9341C-DE1C-4262-92F4-5B2A81320664}" presName="sibTrans" presStyleCnt="0"/>
      <dgm:spPr/>
    </dgm:pt>
    <dgm:pt modelId="{C5FC8250-6F0D-47F2-AA3E-41C8D3C646C4}" type="pres">
      <dgm:prSet presAssocID="{0F530A42-65F4-47E4-866C-019A80FC8C47}" presName="compNode" presStyleCnt="0"/>
      <dgm:spPr/>
    </dgm:pt>
    <dgm:pt modelId="{103BF6DF-352F-49C5-9616-AC2363E9A644}" type="pres">
      <dgm:prSet presAssocID="{0F530A42-65F4-47E4-866C-019A80FC8C47}" presName="bgRect" presStyleLbl="bgShp" presStyleIdx="2" presStyleCnt="4"/>
      <dgm:spPr/>
    </dgm:pt>
    <dgm:pt modelId="{54447DE3-0223-4CBE-8512-05DF330A74A9}" type="pres">
      <dgm:prSet presAssocID="{0F530A42-65F4-47E4-866C-019A80FC8C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A426CA5-EF0C-4A22-845C-751A98257F76}" type="pres">
      <dgm:prSet presAssocID="{0F530A42-65F4-47E4-866C-019A80FC8C47}" presName="spaceRect" presStyleCnt="0"/>
      <dgm:spPr/>
    </dgm:pt>
    <dgm:pt modelId="{45A2A1A3-9C2B-4955-9028-EC3B7C1F5922}" type="pres">
      <dgm:prSet presAssocID="{0F530A42-65F4-47E4-866C-019A80FC8C47}" presName="parTx" presStyleLbl="revTx" presStyleIdx="2" presStyleCnt="4">
        <dgm:presLayoutVars>
          <dgm:chMax val="0"/>
          <dgm:chPref val="0"/>
        </dgm:presLayoutVars>
      </dgm:prSet>
      <dgm:spPr/>
    </dgm:pt>
    <dgm:pt modelId="{C009DC8D-A5BD-4539-AF1B-1A75B7BD488D}" type="pres">
      <dgm:prSet presAssocID="{EC73E9FB-18CD-4517-978A-65ABC0393B06}" presName="sibTrans" presStyleCnt="0"/>
      <dgm:spPr/>
    </dgm:pt>
    <dgm:pt modelId="{A2409FD6-60F3-4C42-9BE5-7C0CD6CD3BD2}" type="pres">
      <dgm:prSet presAssocID="{BB383454-E7E6-4F3B-A86C-48AA658842B4}" presName="compNode" presStyleCnt="0"/>
      <dgm:spPr/>
    </dgm:pt>
    <dgm:pt modelId="{0393A6FD-4705-4B8D-B2F5-15BCC85AC6D5}" type="pres">
      <dgm:prSet presAssocID="{BB383454-E7E6-4F3B-A86C-48AA658842B4}" presName="bgRect" presStyleLbl="bgShp" presStyleIdx="3" presStyleCnt="4"/>
      <dgm:spPr/>
    </dgm:pt>
    <dgm:pt modelId="{4A0384C3-17FD-41BD-BF76-FCA2AFD80C7D}" type="pres">
      <dgm:prSet presAssocID="{BB383454-E7E6-4F3B-A86C-48AA658842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3185B04-498A-4038-BDE6-9A0F1717C596}" type="pres">
      <dgm:prSet presAssocID="{BB383454-E7E6-4F3B-A86C-48AA658842B4}" presName="spaceRect" presStyleCnt="0"/>
      <dgm:spPr/>
    </dgm:pt>
    <dgm:pt modelId="{B09C4F85-BEB7-453D-897D-FCD704D101D0}" type="pres">
      <dgm:prSet presAssocID="{BB383454-E7E6-4F3B-A86C-48AA658842B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8C2C43-7EC1-4DCF-8542-3F8B731142C4}" srcId="{F1AC4143-C2AB-4BAA-927D-372912327F78}" destId="{E154B160-C1CC-49B3-B368-6B43EE45849C}" srcOrd="1" destOrd="0" parTransId="{D9AF07E8-0C33-4769-8AC3-3BBFB0D3A132}" sibTransId="{07A9341C-DE1C-4262-92F4-5B2A81320664}"/>
    <dgm:cxn modelId="{5D1C1498-607F-4C38-BBD6-EB5A3A7158DE}" srcId="{F1AC4143-C2AB-4BAA-927D-372912327F78}" destId="{0F530A42-65F4-47E4-866C-019A80FC8C47}" srcOrd="2" destOrd="0" parTransId="{72413A73-A9DA-4704-9D5D-83C5A3349E7C}" sibTransId="{EC73E9FB-18CD-4517-978A-65ABC0393B06}"/>
    <dgm:cxn modelId="{93444BA0-4E37-4011-93FB-74ABEDB5D9A2}" type="presOf" srcId="{0F530A42-65F4-47E4-866C-019A80FC8C47}" destId="{45A2A1A3-9C2B-4955-9028-EC3B7C1F5922}" srcOrd="0" destOrd="0" presId="urn:microsoft.com/office/officeart/2018/2/layout/IconVerticalSolidList"/>
    <dgm:cxn modelId="{1A8D2CA5-5ADF-4933-BFA8-CAE0326680AB}" type="presOf" srcId="{E154B160-C1CC-49B3-B368-6B43EE45849C}" destId="{81BBF97E-99BA-4077-99F7-D430CBCEFC45}" srcOrd="0" destOrd="0" presId="urn:microsoft.com/office/officeart/2018/2/layout/IconVerticalSolidList"/>
    <dgm:cxn modelId="{94C94AAC-F3E2-4082-9E7D-4906C02F9E40}" type="presOf" srcId="{BB383454-E7E6-4F3B-A86C-48AA658842B4}" destId="{B09C4F85-BEB7-453D-897D-FCD704D101D0}" srcOrd="0" destOrd="0" presId="urn:microsoft.com/office/officeart/2018/2/layout/IconVerticalSolidList"/>
    <dgm:cxn modelId="{2C8E70B5-045A-492B-9FE0-2F83D21A2124}" type="presOf" srcId="{F1AC4143-C2AB-4BAA-927D-372912327F78}" destId="{ADD07F01-9D38-4BD3-80C2-05EF332215DD}" srcOrd="0" destOrd="0" presId="urn:microsoft.com/office/officeart/2018/2/layout/IconVerticalSolidList"/>
    <dgm:cxn modelId="{3DCE6DC4-1548-43CE-9F1C-08F54902F84D}" srcId="{F1AC4143-C2AB-4BAA-927D-372912327F78}" destId="{BB383454-E7E6-4F3B-A86C-48AA658842B4}" srcOrd="3" destOrd="0" parTransId="{CE0E5F4E-F703-45EC-A041-25D170A6E86B}" sibTransId="{EA4F8DBB-CB88-4A26-B6A4-E0198B559672}"/>
    <dgm:cxn modelId="{125110EC-9D99-43FB-8B15-9AF84DAB3FFD}" srcId="{F1AC4143-C2AB-4BAA-927D-372912327F78}" destId="{B63F5673-C23A-43A1-883D-1261E21636CB}" srcOrd="0" destOrd="0" parTransId="{180751B1-D6C2-429F-B394-35A48242909E}" sibTransId="{DCE8FB7C-CB24-4713-830F-D7E83F2AC48D}"/>
    <dgm:cxn modelId="{AD01D2ED-709D-48A4-92BF-E02E1079F87B}" type="presOf" srcId="{B63F5673-C23A-43A1-883D-1261E21636CB}" destId="{1B33E539-E229-4B2E-AC46-F96212EDB25B}" srcOrd="0" destOrd="0" presId="urn:microsoft.com/office/officeart/2018/2/layout/IconVerticalSolidList"/>
    <dgm:cxn modelId="{FE4469EF-E0D6-48C5-A0A4-233D3AE4612D}" type="presParOf" srcId="{ADD07F01-9D38-4BD3-80C2-05EF332215DD}" destId="{0A6A88E7-D6A4-499E-978C-2A446A0AF4D8}" srcOrd="0" destOrd="0" presId="urn:microsoft.com/office/officeart/2018/2/layout/IconVerticalSolidList"/>
    <dgm:cxn modelId="{1A1130A2-7E37-4A2C-9E7E-A5907656AE49}" type="presParOf" srcId="{0A6A88E7-D6A4-499E-978C-2A446A0AF4D8}" destId="{824DE572-9293-48A0-AA77-E14051E14334}" srcOrd="0" destOrd="0" presId="urn:microsoft.com/office/officeart/2018/2/layout/IconVerticalSolidList"/>
    <dgm:cxn modelId="{3D4B16F6-5C9A-4183-AAC9-4338D85FADC6}" type="presParOf" srcId="{0A6A88E7-D6A4-499E-978C-2A446A0AF4D8}" destId="{23DDB559-8F55-45CB-9147-ACED59FD9D91}" srcOrd="1" destOrd="0" presId="urn:microsoft.com/office/officeart/2018/2/layout/IconVerticalSolidList"/>
    <dgm:cxn modelId="{64FF1924-69F6-445A-8738-7DAA675888A9}" type="presParOf" srcId="{0A6A88E7-D6A4-499E-978C-2A446A0AF4D8}" destId="{F7461B53-7BC7-4560-9692-B00D9188AB12}" srcOrd="2" destOrd="0" presId="urn:microsoft.com/office/officeart/2018/2/layout/IconVerticalSolidList"/>
    <dgm:cxn modelId="{C1A93F81-69C4-477C-AE55-A891A741732E}" type="presParOf" srcId="{0A6A88E7-D6A4-499E-978C-2A446A0AF4D8}" destId="{1B33E539-E229-4B2E-AC46-F96212EDB25B}" srcOrd="3" destOrd="0" presId="urn:microsoft.com/office/officeart/2018/2/layout/IconVerticalSolidList"/>
    <dgm:cxn modelId="{F7DF7BF6-83CF-4C56-9EF2-E1A82E02A231}" type="presParOf" srcId="{ADD07F01-9D38-4BD3-80C2-05EF332215DD}" destId="{40C6E552-579A-4056-916F-070CE3BD9E5A}" srcOrd="1" destOrd="0" presId="urn:microsoft.com/office/officeart/2018/2/layout/IconVerticalSolidList"/>
    <dgm:cxn modelId="{652CD118-341A-473F-9FAD-B0B9DC9A6101}" type="presParOf" srcId="{ADD07F01-9D38-4BD3-80C2-05EF332215DD}" destId="{731A733E-3898-42EE-8D52-B6C851C8464D}" srcOrd="2" destOrd="0" presId="urn:microsoft.com/office/officeart/2018/2/layout/IconVerticalSolidList"/>
    <dgm:cxn modelId="{34C7589C-CBB3-42C8-91D7-94C3EA69B093}" type="presParOf" srcId="{731A733E-3898-42EE-8D52-B6C851C8464D}" destId="{5B4D0FDC-3F9F-428C-87D3-77C58F11DCED}" srcOrd="0" destOrd="0" presId="urn:microsoft.com/office/officeart/2018/2/layout/IconVerticalSolidList"/>
    <dgm:cxn modelId="{EE812D3C-6F62-4D00-9937-9632338960EB}" type="presParOf" srcId="{731A733E-3898-42EE-8D52-B6C851C8464D}" destId="{92A7AC40-81E9-4300-8009-BB9969E2C0F8}" srcOrd="1" destOrd="0" presId="urn:microsoft.com/office/officeart/2018/2/layout/IconVerticalSolidList"/>
    <dgm:cxn modelId="{ADC40B14-174F-44D5-90E2-4FA340385FFA}" type="presParOf" srcId="{731A733E-3898-42EE-8D52-B6C851C8464D}" destId="{11745E59-9299-4ABC-9472-C90191941F25}" srcOrd="2" destOrd="0" presId="urn:microsoft.com/office/officeart/2018/2/layout/IconVerticalSolidList"/>
    <dgm:cxn modelId="{6067E50A-DB3E-4F8E-A4A4-A8AE7B96863C}" type="presParOf" srcId="{731A733E-3898-42EE-8D52-B6C851C8464D}" destId="{81BBF97E-99BA-4077-99F7-D430CBCEFC45}" srcOrd="3" destOrd="0" presId="urn:microsoft.com/office/officeart/2018/2/layout/IconVerticalSolidList"/>
    <dgm:cxn modelId="{630DD976-0D8C-468D-853D-8C952936D72F}" type="presParOf" srcId="{ADD07F01-9D38-4BD3-80C2-05EF332215DD}" destId="{EF6CEEDA-D2CA-4D47-9E59-8CEDC63A1695}" srcOrd="3" destOrd="0" presId="urn:microsoft.com/office/officeart/2018/2/layout/IconVerticalSolidList"/>
    <dgm:cxn modelId="{644C9A0A-C74F-4DE0-B664-83B73CBD731E}" type="presParOf" srcId="{ADD07F01-9D38-4BD3-80C2-05EF332215DD}" destId="{C5FC8250-6F0D-47F2-AA3E-41C8D3C646C4}" srcOrd="4" destOrd="0" presId="urn:microsoft.com/office/officeart/2018/2/layout/IconVerticalSolidList"/>
    <dgm:cxn modelId="{BAD06610-9E94-4263-B9C5-7E08AE8FF5D3}" type="presParOf" srcId="{C5FC8250-6F0D-47F2-AA3E-41C8D3C646C4}" destId="{103BF6DF-352F-49C5-9616-AC2363E9A644}" srcOrd="0" destOrd="0" presId="urn:microsoft.com/office/officeart/2018/2/layout/IconVerticalSolidList"/>
    <dgm:cxn modelId="{FAB8A779-7CB6-4CCE-BA27-560F9CADADA2}" type="presParOf" srcId="{C5FC8250-6F0D-47F2-AA3E-41C8D3C646C4}" destId="{54447DE3-0223-4CBE-8512-05DF330A74A9}" srcOrd="1" destOrd="0" presId="urn:microsoft.com/office/officeart/2018/2/layout/IconVerticalSolidList"/>
    <dgm:cxn modelId="{0839663E-0C98-40DF-AD3E-E1005508E32D}" type="presParOf" srcId="{C5FC8250-6F0D-47F2-AA3E-41C8D3C646C4}" destId="{1A426CA5-EF0C-4A22-845C-751A98257F76}" srcOrd="2" destOrd="0" presId="urn:microsoft.com/office/officeart/2018/2/layout/IconVerticalSolidList"/>
    <dgm:cxn modelId="{F92853D4-890A-4223-84F6-8D5694EF039B}" type="presParOf" srcId="{C5FC8250-6F0D-47F2-AA3E-41C8D3C646C4}" destId="{45A2A1A3-9C2B-4955-9028-EC3B7C1F5922}" srcOrd="3" destOrd="0" presId="urn:microsoft.com/office/officeart/2018/2/layout/IconVerticalSolidList"/>
    <dgm:cxn modelId="{0788EF23-26E4-47BF-A087-FE03290CD348}" type="presParOf" srcId="{ADD07F01-9D38-4BD3-80C2-05EF332215DD}" destId="{C009DC8D-A5BD-4539-AF1B-1A75B7BD488D}" srcOrd="5" destOrd="0" presId="urn:microsoft.com/office/officeart/2018/2/layout/IconVerticalSolidList"/>
    <dgm:cxn modelId="{2A12C2DE-7D43-499C-A950-65DA6D36ABE7}" type="presParOf" srcId="{ADD07F01-9D38-4BD3-80C2-05EF332215DD}" destId="{A2409FD6-60F3-4C42-9BE5-7C0CD6CD3BD2}" srcOrd="6" destOrd="0" presId="urn:microsoft.com/office/officeart/2018/2/layout/IconVerticalSolidList"/>
    <dgm:cxn modelId="{E864F6B0-7EAD-4B8E-8CDD-85154E33C765}" type="presParOf" srcId="{A2409FD6-60F3-4C42-9BE5-7C0CD6CD3BD2}" destId="{0393A6FD-4705-4B8D-B2F5-15BCC85AC6D5}" srcOrd="0" destOrd="0" presId="urn:microsoft.com/office/officeart/2018/2/layout/IconVerticalSolidList"/>
    <dgm:cxn modelId="{7656A710-8546-430E-8DC7-FF6407C756E6}" type="presParOf" srcId="{A2409FD6-60F3-4C42-9BE5-7C0CD6CD3BD2}" destId="{4A0384C3-17FD-41BD-BF76-FCA2AFD80C7D}" srcOrd="1" destOrd="0" presId="urn:microsoft.com/office/officeart/2018/2/layout/IconVerticalSolidList"/>
    <dgm:cxn modelId="{F0AF7978-7D96-4E18-BE4D-931E93AB136D}" type="presParOf" srcId="{A2409FD6-60F3-4C42-9BE5-7C0CD6CD3BD2}" destId="{E3185B04-498A-4038-BDE6-9A0F1717C596}" srcOrd="2" destOrd="0" presId="urn:microsoft.com/office/officeart/2018/2/layout/IconVerticalSolidList"/>
    <dgm:cxn modelId="{C5CC82EE-26BB-454B-A34A-012C5B595C00}" type="presParOf" srcId="{A2409FD6-60F3-4C42-9BE5-7C0CD6CD3BD2}" destId="{B09C4F85-BEB7-453D-897D-FCD704D101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3DD3F2-0CF0-4F3D-8FB2-D97196BA9C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4FE8E88-63CC-48A6-8334-55B48906EDDB}">
      <dgm:prSet/>
      <dgm:spPr/>
      <dgm:t>
        <a:bodyPr/>
        <a:lstStyle/>
        <a:p>
          <a:r>
            <a:rPr lang="pt-BR" b="0" i="0" dirty="0"/>
            <a:t>Dados gerados automaticamente por uma máquina (exemplo: sensor embutido em um motor)</a:t>
          </a:r>
          <a:endParaRPr lang="en-US" dirty="0"/>
        </a:p>
      </dgm:t>
    </dgm:pt>
    <dgm:pt modelId="{40E8640E-5858-44AE-8451-DEFDB5445B94}" type="parTrans" cxnId="{CBBA8CE0-F34C-4355-8CC4-9F2AAD755580}">
      <dgm:prSet/>
      <dgm:spPr/>
      <dgm:t>
        <a:bodyPr/>
        <a:lstStyle/>
        <a:p>
          <a:endParaRPr lang="en-US"/>
        </a:p>
      </dgm:t>
    </dgm:pt>
    <dgm:pt modelId="{16344FD5-EBF2-472C-819A-541E0EA29AEC}" type="sibTrans" cxnId="{CBBA8CE0-F34C-4355-8CC4-9F2AAD755580}">
      <dgm:prSet/>
      <dgm:spPr/>
      <dgm:t>
        <a:bodyPr/>
        <a:lstStyle/>
        <a:p>
          <a:endParaRPr lang="en-US"/>
        </a:p>
      </dgm:t>
    </dgm:pt>
    <dgm:pt modelId="{95116B9C-CE5F-4B3E-A858-445D43F5BAA8}">
      <dgm:prSet/>
      <dgm:spPr/>
      <dgm:t>
        <a:bodyPr/>
        <a:lstStyle/>
        <a:p>
          <a:r>
            <a:rPr lang="pt-BR" b="0" i="0" dirty="0"/>
            <a:t>Normalmente uma fonte de dados totalmente nova (exemplo: uso da internet)</a:t>
          </a:r>
          <a:endParaRPr lang="en-US" dirty="0"/>
        </a:p>
      </dgm:t>
    </dgm:pt>
    <dgm:pt modelId="{C031B59C-3015-449D-A9CE-3177EB7E56FB}" type="parTrans" cxnId="{5C6E1858-180F-4AF1-A946-B639070E1C54}">
      <dgm:prSet/>
      <dgm:spPr/>
      <dgm:t>
        <a:bodyPr/>
        <a:lstStyle/>
        <a:p>
          <a:endParaRPr lang="en-US"/>
        </a:p>
      </dgm:t>
    </dgm:pt>
    <dgm:pt modelId="{74ACE166-3A63-4300-8B2D-E65DF1832638}" type="sibTrans" cxnId="{5C6E1858-180F-4AF1-A946-B639070E1C54}">
      <dgm:prSet/>
      <dgm:spPr/>
      <dgm:t>
        <a:bodyPr/>
        <a:lstStyle/>
        <a:p>
          <a:endParaRPr lang="en-US"/>
        </a:p>
      </dgm:t>
    </dgm:pt>
    <dgm:pt modelId="{F59EA619-97BE-4D8B-B452-ED3BFBF89E40}">
      <dgm:prSet/>
      <dgm:spPr/>
      <dgm:t>
        <a:bodyPr/>
        <a:lstStyle/>
        <a:p>
          <a:r>
            <a:rPr lang="pt-BR" b="0" i="0" dirty="0"/>
            <a:t>Não foi projetado para ser amigável (exemplo: fluxos de texto (</a:t>
          </a:r>
          <a:r>
            <a:rPr lang="pt-BR" b="0" i="0" dirty="0" err="1"/>
            <a:t>text</a:t>
          </a:r>
          <a:r>
            <a:rPr lang="pt-BR" b="0" i="0" dirty="0"/>
            <a:t> </a:t>
          </a:r>
          <a:r>
            <a:rPr lang="pt-BR" b="0" i="0" dirty="0" err="1"/>
            <a:t>stream</a:t>
          </a:r>
          <a:r>
            <a:rPr lang="pt-BR" b="0" i="0" dirty="0"/>
            <a:t>))</a:t>
          </a:r>
          <a:endParaRPr lang="en-US" dirty="0"/>
        </a:p>
      </dgm:t>
    </dgm:pt>
    <dgm:pt modelId="{EC5D9D0B-3DCB-490C-BBDB-2D2419B6EC02}" type="parTrans" cxnId="{F1EDF26B-3FB4-4F35-A182-40D34FDC1B43}">
      <dgm:prSet/>
      <dgm:spPr/>
      <dgm:t>
        <a:bodyPr/>
        <a:lstStyle/>
        <a:p>
          <a:endParaRPr lang="en-US"/>
        </a:p>
      </dgm:t>
    </dgm:pt>
    <dgm:pt modelId="{7C23A237-7446-4B02-8CD5-60887B2B33D6}" type="sibTrans" cxnId="{F1EDF26B-3FB4-4F35-A182-40D34FDC1B43}">
      <dgm:prSet/>
      <dgm:spPr/>
      <dgm:t>
        <a:bodyPr/>
        <a:lstStyle/>
        <a:p>
          <a:endParaRPr lang="en-US"/>
        </a:p>
      </dgm:t>
    </dgm:pt>
    <dgm:pt modelId="{624F4A2A-6D51-4070-8ED2-9DB76A520784}">
      <dgm:prSet/>
      <dgm:spPr/>
      <dgm:t>
        <a:bodyPr/>
        <a:lstStyle/>
        <a:p>
          <a:r>
            <a:rPr lang="pt-BR" b="0" i="0"/>
            <a:t>Pode não ter muitos valores  pois concentra-se na parte importante</a:t>
          </a:r>
          <a:endParaRPr lang="en-US"/>
        </a:p>
      </dgm:t>
    </dgm:pt>
    <dgm:pt modelId="{D2EBA8DB-3F26-4087-BB84-467B7E46D1D3}" type="parTrans" cxnId="{4693C618-EEEA-42AD-B731-0A827E529CF1}">
      <dgm:prSet/>
      <dgm:spPr/>
      <dgm:t>
        <a:bodyPr/>
        <a:lstStyle/>
        <a:p>
          <a:endParaRPr lang="en-US"/>
        </a:p>
      </dgm:t>
    </dgm:pt>
    <dgm:pt modelId="{5D6FC7EA-51A1-47BC-9C0A-783F38A8A1E8}" type="sibTrans" cxnId="{4693C618-EEEA-42AD-B731-0A827E529CF1}">
      <dgm:prSet/>
      <dgm:spPr/>
      <dgm:t>
        <a:bodyPr/>
        <a:lstStyle/>
        <a:p>
          <a:endParaRPr lang="en-US"/>
        </a:p>
      </dgm:t>
    </dgm:pt>
    <dgm:pt modelId="{64BD3003-D6B0-49DE-864B-627B42210330}" type="pres">
      <dgm:prSet presAssocID="{CC3DD3F2-0CF0-4F3D-8FB2-D97196BA9C82}" presName="root" presStyleCnt="0">
        <dgm:presLayoutVars>
          <dgm:dir/>
          <dgm:resizeHandles val="exact"/>
        </dgm:presLayoutVars>
      </dgm:prSet>
      <dgm:spPr/>
    </dgm:pt>
    <dgm:pt modelId="{BEFB5787-D869-41AC-80C4-0643EC4C6784}" type="pres">
      <dgm:prSet presAssocID="{84FE8E88-63CC-48A6-8334-55B48906EDDB}" presName="compNode" presStyleCnt="0"/>
      <dgm:spPr/>
    </dgm:pt>
    <dgm:pt modelId="{8DEF05FC-AE57-4532-88F9-CD56B1E011A3}" type="pres">
      <dgm:prSet presAssocID="{84FE8E88-63CC-48A6-8334-55B48906EDDB}" presName="bgRect" presStyleLbl="bgShp" presStyleIdx="0" presStyleCnt="4"/>
      <dgm:spPr/>
    </dgm:pt>
    <dgm:pt modelId="{2378D7CE-D4BE-4B36-A5E9-5498A6BEF4B9}" type="pres">
      <dgm:prSet presAssocID="{84FE8E88-63CC-48A6-8334-55B48906ED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D6AD1A0-7C25-4E23-A7C4-44DEF4100C09}" type="pres">
      <dgm:prSet presAssocID="{84FE8E88-63CC-48A6-8334-55B48906EDDB}" presName="spaceRect" presStyleCnt="0"/>
      <dgm:spPr/>
    </dgm:pt>
    <dgm:pt modelId="{2DA14949-EF9D-4FCE-A817-72006A91CDE1}" type="pres">
      <dgm:prSet presAssocID="{84FE8E88-63CC-48A6-8334-55B48906EDDB}" presName="parTx" presStyleLbl="revTx" presStyleIdx="0" presStyleCnt="4">
        <dgm:presLayoutVars>
          <dgm:chMax val="0"/>
          <dgm:chPref val="0"/>
        </dgm:presLayoutVars>
      </dgm:prSet>
      <dgm:spPr/>
    </dgm:pt>
    <dgm:pt modelId="{67A24013-EEAF-48AF-9904-9267DB8909FC}" type="pres">
      <dgm:prSet presAssocID="{16344FD5-EBF2-472C-819A-541E0EA29AEC}" presName="sibTrans" presStyleCnt="0"/>
      <dgm:spPr/>
    </dgm:pt>
    <dgm:pt modelId="{B699354C-072E-40E0-8E42-01E1CB21D8AE}" type="pres">
      <dgm:prSet presAssocID="{95116B9C-CE5F-4B3E-A858-445D43F5BAA8}" presName="compNode" presStyleCnt="0"/>
      <dgm:spPr/>
    </dgm:pt>
    <dgm:pt modelId="{687BA7F3-535C-4DB8-8567-E8611A8BF477}" type="pres">
      <dgm:prSet presAssocID="{95116B9C-CE5F-4B3E-A858-445D43F5BAA8}" presName="bgRect" presStyleLbl="bgShp" presStyleIdx="1" presStyleCnt="4"/>
      <dgm:spPr/>
    </dgm:pt>
    <dgm:pt modelId="{9E1B34AE-4BC6-4F77-B62D-9A1AE28F02C0}" type="pres">
      <dgm:prSet presAssocID="{95116B9C-CE5F-4B3E-A858-445D43F5BA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613DD74-F736-48B1-A09B-562A56031CFC}" type="pres">
      <dgm:prSet presAssocID="{95116B9C-CE5F-4B3E-A858-445D43F5BAA8}" presName="spaceRect" presStyleCnt="0"/>
      <dgm:spPr/>
    </dgm:pt>
    <dgm:pt modelId="{D2FDCB5B-8573-48B1-8764-D5E20AFA9B0F}" type="pres">
      <dgm:prSet presAssocID="{95116B9C-CE5F-4B3E-A858-445D43F5BAA8}" presName="parTx" presStyleLbl="revTx" presStyleIdx="1" presStyleCnt="4">
        <dgm:presLayoutVars>
          <dgm:chMax val="0"/>
          <dgm:chPref val="0"/>
        </dgm:presLayoutVars>
      </dgm:prSet>
      <dgm:spPr/>
    </dgm:pt>
    <dgm:pt modelId="{013E4702-24AC-47F4-BEA9-BF2501BBF779}" type="pres">
      <dgm:prSet presAssocID="{74ACE166-3A63-4300-8B2D-E65DF1832638}" presName="sibTrans" presStyleCnt="0"/>
      <dgm:spPr/>
    </dgm:pt>
    <dgm:pt modelId="{1E6975D0-2540-4C16-919F-64250249F8FB}" type="pres">
      <dgm:prSet presAssocID="{F59EA619-97BE-4D8B-B452-ED3BFBF89E40}" presName="compNode" presStyleCnt="0"/>
      <dgm:spPr/>
    </dgm:pt>
    <dgm:pt modelId="{D7355FC8-78DD-4A12-B0C7-778FC130E7D7}" type="pres">
      <dgm:prSet presAssocID="{F59EA619-97BE-4D8B-B452-ED3BFBF89E40}" presName="bgRect" presStyleLbl="bgShp" presStyleIdx="2" presStyleCnt="4"/>
      <dgm:spPr/>
    </dgm:pt>
    <dgm:pt modelId="{7EA4E4F2-8061-4AF6-B2E4-717EB909EDB3}" type="pres">
      <dgm:prSet presAssocID="{F59EA619-97BE-4D8B-B452-ED3BFBF89E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6BA22AD-4390-45C5-9E5A-04D5E841CB03}" type="pres">
      <dgm:prSet presAssocID="{F59EA619-97BE-4D8B-B452-ED3BFBF89E40}" presName="spaceRect" presStyleCnt="0"/>
      <dgm:spPr/>
    </dgm:pt>
    <dgm:pt modelId="{D7DC5F58-9597-4A7C-8A86-23B0887304E6}" type="pres">
      <dgm:prSet presAssocID="{F59EA619-97BE-4D8B-B452-ED3BFBF89E40}" presName="parTx" presStyleLbl="revTx" presStyleIdx="2" presStyleCnt="4">
        <dgm:presLayoutVars>
          <dgm:chMax val="0"/>
          <dgm:chPref val="0"/>
        </dgm:presLayoutVars>
      </dgm:prSet>
      <dgm:spPr/>
    </dgm:pt>
    <dgm:pt modelId="{6A6EC154-149A-4393-B89F-4A50C96234A3}" type="pres">
      <dgm:prSet presAssocID="{7C23A237-7446-4B02-8CD5-60887B2B33D6}" presName="sibTrans" presStyleCnt="0"/>
      <dgm:spPr/>
    </dgm:pt>
    <dgm:pt modelId="{75DF04C2-31F2-4748-9B0E-7DC2140267BD}" type="pres">
      <dgm:prSet presAssocID="{624F4A2A-6D51-4070-8ED2-9DB76A520784}" presName="compNode" presStyleCnt="0"/>
      <dgm:spPr/>
    </dgm:pt>
    <dgm:pt modelId="{94E9817C-B557-4373-B389-CFD04FDA39D6}" type="pres">
      <dgm:prSet presAssocID="{624F4A2A-6D51-4070-8ED2-9DB76A520784}" presName="bgRect" presStyleLbl="bgShp" presStyleIdx="3" presStyleCnt="4"/>
      <dgm:spPr/>
    </dgm:pt>
    <dgm:pt modelId="{24086AB6-818C-4733-8F7A-253122957E3C}" type="pres">
      <dgm:prSet presAssocID="{624F4A2A-6D51-4070-8ED2-9DB76A5207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D5E2A89-CBAF-4BDF-8A5D-92A51FD415EC}" type="pres">
      <dgm:prSet presAssocID="{624F4A2A-6D51-4070-8ED2-9DB76A520784}" presName="spaceRect" presStyleCnt="0"/>
      <dgm:spPr/>
    </dgm:pt>
    <dgm:pt modelId="{2352B8E4-1ABF-4D4C-945B-79DFF713985B}" type="pres">
      <dgm:prSet presAssocID="{624F4A2A-6D51-4070-8ED2-9DB76A52078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693C618-EEEA-42AD-B731-0A827E529CF1}" srcId="{CC3DD3F2-0CF0-4F3D-8FB2-D97196BA9C82}" destId="{624F4A2A-6D51-4070-8ED2-9DB76A520784}" srcOrd="3" destOrd="0" parTransId="{D2EBA8DB-3F26-4087-BB84-467B7E46D1D3}" sibTransId="{5D6FC7EA-51A1-47BC-9C0A-783F38A8A1E8}"/>
    <dgm:cxn modelId="{C3155D61-6438-475F-8EC6-9C814FE90877}" type="presOf" srcId="{84FE8E88-63CC-48A6-8334-55B48906EDDB}" destId="{2DA14949-EF9D-4FCE-A817-72006A91CDE1}" srcOrd="0" destOrd="0" presId="urn:microsoft.com/office/officeart/2018/2/layout/IconVerticalSolidList"/>
    <dgm:cxn modelId="{F1EDF26B-3FB4-4F35-A182-40D34FDC1B43}" srcId="{CC3DD3F2-0CF0-4F3D-8FB2-D97196BA9C82}" destId="{F59EA619-97BE-4D8B-B452-ED3BFBF89E40}" srcOrd="2" destOrd="0" parTransId="{EC5D9D0B-3DCB-490C-BBDB-2D2419B6EC02}" sibTransId="{7C23A237-7446-4B02-8CD5-60887B2B33D6}"/>
    <dgm:cxn modelId="{64FF2C6C-00ED-4FCC-AD27-C33F98953179}" type="presOf" srcId="{95116B9C-CE5F-4B3E-A858-445D43F5BAA8}" destId="{D2FDCB5B-8573-48B1-8764-D5E20AFA9B0F}" srcOrd="0" destOrd="0" presId="urn:microsoft.com/office/officeart/2018/2/layout/IconVerticalSolidList"/>
    <dgm:cxn modelId="{5C6E1858-180F-4AF1-A946-B639070E1C54}" srcId="{CC3DD3F2-0CF0-4F3D-8FB2-D97196BA9C82}" destId="{95116B9C-CE5F-4B3E-A858-445D43F5BAA8}" srcOrd="1" destOrd="0" parTransId="{C031B59C-3015-449D-A9CE-3177EB7E56FB}" sibTransId="{74ACE166-3A63-4300-8B2D-E65DF1832638}"/>
    <dgm:cxn modelId="{FCD62A5A-E3A8-466D-B203-78C935273F6D}" type="presOf" srcId="{624F4A2A-6D51-4070-8ED2-9DB76A520784}" destId="{2352B8E4-1ABF-4D4C-945B-79DFF713985B}" srcOrd="0" destOrd="0" presId="urn:microsoft.com/office/officeart/2018/2/layout/IconVerticalSolidList"/>
    <dgm:cxn modelId="{7809F2A1-CE9A-48E8-B175-E8052EA3281B}" type="presOf" srcId="{CC3DD3F2-0CF0-4F3D-8FB2-D97196BA9C82}" destId="{64BD3003-D6B0-49DE-864B-627B42210330}" srcOrd="0" destOrd="0" presId="urn:microsoft.com/office/officeart/2018/2/layout/IconVerticalSolidList"/>
    <dgm:cxn modelId="{CBBA8CE0-F34C-4355-8CC4-9F2AAD755580}" srcId="{CC3DD3F2-0CF0-4F3D-8FB2-D97196BA9C82}" destId="{84FE8E88-63CC-48A6-8334-55B48906EDDB}" srcOrd="0" destOrd="0" parTransId="{40E8640E-5858-44AE-8451-DEFDB5445B94}" sibTransId="{16344FD5-EBF2-472C-819A-541E0EA29AEC}"/>
    <dgm:cxn modelId="{CEEE75EB-BE2D-47C4-A0E9-D8E8BE2E32D0}" type="presOf" srcId="{F59EA619-97BE-4D8B-B452-ED3BFBF89E40}" destId="{D7DC5F58-9597-4A7C-8A86-23B0887304E6}" srcOrd="0" destOrd="0" presId="urn:microsoft.com/office/officeart/2018/2/layout/IconVerticalSolidList"/>
    <dgm:cxn modelId="{31E75B21-B7F6-421E-8CD1-778D81DBBEF3}" type="presParOf" srcId="{64BD3003-D6B0-49DE-864B-627B42210330}" destId="{BEFB5787-D869-41AC-80C4-0643EC4C6784}" srcOrd="0" destOrd="0" presId="urn:microsoft.com/office/officeart/2018/2/layout/IconVerticalSolidList"/>
    <dgm:cxn modelId="{F6E2F65E-5CD6-4194-89EC-BF9ED65FE86F}" type="presParOf" srcId="{BEFB5787-D869-41AC-80C4-0643EC4C6784}" destId="{8DEF05FC-AE57-4532-88F9-CD56B1E011A3}" srcOrd="0" destOrd="0" presId="urn:microsoft.com/office/officeart/2018/2/layout/IconVerticalSolidList"/>
    <dgm:cxn modelId="{824C4CDE-40FF-4983-825E-D2DE9090ED0A}" type="presParOf" srcId="{BEFB5787-D869-41AC-80C4-0643EC4C6784}" destId="{2378D7CE-D4BE-4B36-A5E9-5498A6BEF4B9}" srcOrd="1" destOrd="0" presId="urn:microsoft.com/office/officeart/2018/2/layout/IconVerticalSolidList"/>
    <dgm:cxn modelId="{95965D35-E18F-4426-BD5B-7464659682B6}" type="presParOf" srcId="{BEFB5787-D869-41AC-80C4-0643EC4C6784}" destId="{9D6AD1A0-7C25-4E23-A7C4-44DEF4100C09}" srcOrd="2" destOrd="0" presId="urn:microsoft.com/office/officeart/2018/2/layout/IconVerticalSolidList"/>
    <dgm:cxn modelId="{AE764CEB-5C2C-4C9E-A3C7-F792703BACF7}" type="presParOf" srcId="{BEFB5787-D869-41AC-80C4-0643EC4C6784}" destId="{2DA14949-EF9D-4FCE-A817-72006A91CDE1}" srcOrd="3" destOrd="0" presId="urn:microsoft.com/office/officeart/2018/2/layout/IconVerticalSolidList"/>
    <dgm:cxn modelId="{BE0F6084-ECC8-441B-BF2C-174D05E13C0E}" type="presParOf" srcId="{64BD3003-D6B0-49DE-864B-627B42210330}" destId="{67A24013-EEAF-48AF-9904-9267DB8909FC}" srcOrd="1" destOrd="0" presId="urn:microsoft.com/office/officeart/2018/2/layout/IconVerticalSolidList"/>
    <dgm:cxn modelId="{CA208645-64A3-45A0-B6B9-D99B057C5F2B}" type="presParOf" srcId="{64BD3003-D6B0-49DE-864B-627B42210330}" destId="{B699354C-072E-40E0-8E42-01E1CB21D8AE}" srcOrd="2" destOrd="0" presId="urn:microsoft.com/office/officeart/2018/2/layout/IconVerticalSolidList"/>
    <dgm:cxn modelId="{545CC71F-F087-47FB-8667-0080D9A8E23F}" type="presParOf" srcId="{B699354C-072E-40E0-8E42-01E1CB21D8AE}" destId="{687BA7F3-535C-4DB8-8567-E8611A8BF477}" srcOrd="0" destOrd="0" presId="urn:microsoft.com/office/officeart/2018/2/layout/IconVerticalSolidList"/>
    <dgm:cxn modelId="{BA9991F4-EE74-4C90-8F79-E6264045B06D}" type="presParOf" srcId="{B699354C-072E-40E0-8E42-01E1CB21D8AE}" destId="{9E1B34AE-4BC6-4F77-B62D-9A1AE28F02C0}" srcOrd="1" destOrd="0" presId="urn:microsoft.com/office/officeart/2018/2/layout/IconVerticalSolidList"/>
    <dgm:cxn modelId="{9D742E20-683D-4E02-BD47-2CA3F5858B15}" type="presParOf" srcId="{B699354C-072E-40E0-8E42-01E1CB21D8AE}" destId="{F613DD74-F736-48B1-A09B-562A56031CFC}" srcOrd="2" destOrd="0" presId="urn:microsoft.com/office/officeart/2018/2/layout/IconVerticalSolidList"/>
    <dgm:cxn modelId="{3CB3C348-C1C9-4858-BB07-2D2D922A5C08}" type="presParOf" srcId="{B699354C-072E-40E0-8E42-01E1CB21D8AE}" destId="{D2FDCB5B-8573-48B1-8764-D5E20AFA9B0F}" srcOrd="3" destOrd="0" presId="urn:microsoft.com/office/officeart/2018/2/layout/IconVerticalSolidList"/>
    <dgm:cxn modelId="{6CECB3A1-09B0-4E13-9729-531363DFFDBC}" type="presParOf" srcId="{64BD3003-D6B0-49DE-864B-627B42210330}" destId="{013E4702-24AC-47F4-BEA9-BF2501BBF779}" srcOrd="3" destOrd="0" presId="urn:microsoft.com/office/officeart/2018/2/layout/IconVerticalSolidList"/>
    <dgm:cxn modelId="{115FA583-5324-494A-8222-681297B5EF33}" type="presParOf" srcId="{64BD3003-D6B0-49DE-864B-627B42210330}" destId="{1E6975D0-2540-4C16-919F-64250249F8FB}" srcOrd="4" destOrd="0" presId="urn:microsoft.com/office/officeart/2018/2/layout/IconVerticalSolidList"/>
    <dgm:cxn modelId="{88B597C2-7FEC-4629-B670-D80C37E5F012}" type="presParOf" srcId="{1E6975D0-2540-4C16-919F-64250249F8FB}" destId="{D7355FC8-78DD-4A12-B0C7-778FC130E7D7}" srcOrd="0" destOrd="0" presId="urn:microsoft.com/office/officeart/2018/2/layout/IconVerticalSolidList"/>
    <dgm:cxn modelId="{90E53A03-564C-48B5-BCA6-4D5461AA6740}" type="presParOf" srcId="{1E6975D0-2540-4C16-919F-64250249F8FB}" destId="{7EA4E4F2-8061-4AF6-B2E4-717EB909EDB3}" srcOrd="1" destOrd="0" presId="urn:microsoft.com/office/officeart/2018/2/layout/IconVerticalSolidList"/>
    <dgm:cxn modelId="{E3B51F67-60E0-4D8D-B3D7-F3A15C93C5A4}" type="presParOf" srcId="{1E6975D0-2540-4C16-919F-64250249F8FB}" destId="{B6BA22AD-4390-45C5-9E5A-04D5E841CB03}" srcOrd="2" destOrd="0" presId="urn:microsoft.com/office/officeart/2018/2/layout/IconVerticalSolidList"/>
    <dgm:cxn modelId="{EAD8A3F7-3160-4F73-AA81-721E4688A9D7}" type="presParOf" srcId="{1E6975D0-2540-4C16-919F-64250249F8FB}" destId="{D7DC5F58-9597-4A7C-8A86-23B0887304E6}" srcOrd="3" destOrd="0" presId="urn:microsoft.com/office/officeart/2018/2/layout/IconVerticalSolidList"/>
    <dgm:cxn modelId="{852C5DA6-5B8E-412D-A36B-F8B10A727546}" type="presParOf" srcId="{64BD3003-D6B0-49DE-864B-627B42210330}" destId="{6A6EC154-149A-4393-B89F-4A50C96234A3}" srcOrd="5" destOrd="0" presId="urn:microsoft.com/office/officeart/2018/2/layout/IconVerticalSolidList"/>
    <dgm:cxn modelId="{54F45355-52C0-4DCD-9C8D-EB3B27BA686F}" type="presParOf" srcId="{64BD3003-D6B0-49DE-864B-627B42210330}" destId="{75DF04C2-31F2-4748-9B0E-7DC2140267BD}" srcOrd="6" destOrd="0" presId="urn:microsoft.com/office/officeart/2018/2/layout/IconVerticalSolidList"/>
    <dgm:cxn modelId="{04EEE4F1-837B-4145-93E8-67E91E4AEBB8}" type="presParOf" srcId="{75DF04C2-31F2-4748-9B0E-7DC2140267BD}" destId="{94E9817C-B557-4373-B389-CFD04FDA39D6}" srcOrd="0" destOrd="0" presId="urn:microsoft.com/office/officeart/2018/2/layout/IconVerticalSolidList"/>
    <dgm:cxn modelId="{8733603A-4481-4574-B19A-784D01EBE4C6}" type="presParOf" srcId="{75DF04C2-31F2-4748-9B0E-7DC2140267BD}" destId="{24086AB6-818C-4733-8F7A-253122957E3C}" srcOrd="1" destOrd="0" presId="urn:microsoft.com/office/officeart/2018/2/layout/IconVerticalSolidList"/>
    <dgm:cxn modelId="{8F0CCAF9-31F9-40A2-833F-6D97EC9781DB}" type="presParOf" srcId="{75DF04C2-31F2-4748-9B0E-7DC2140267BD}" destId="{8D5E2A89-CBAF-4BDF-8A5D-92A51FD415EC}" srcOrd="2" destOrd="0" presId="urn:microsoft.com/office/officeart/2018/2/layout/IconVerticalSolidList"/>
    <dgm:cxn modelId="{736DA075-443F-401D-9D7D-8E8782618761}" type="presParOf" srcId="{75DF04C2-31F2-4748-9B0E-7DC2140267BD}" destId="{2352B8E4-1ABF-4D4C-945B-79DFF71398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D897-C141-4451-A1C4-F2EC3B9C44E9}">
      <dsp:nvSpPr>
        <dsp:cNvPr id="0" name=""/>
        <dsp:cNvSpPr/>
      </dsp:nvSpPr>
      <dsp:spPr>
        <a:xfrm>
          <a:off x="0" y="4685"/>
          <a:ext cx="6296612" cy="1389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4146E-B965-40DB-BD1C-8083B8A326FE}">
      <dsp:nvSpPr>
        <dsp:cNvPr id="0" name=""/>
        <dsp:cNvSpPr/>
      </dsp:nvSpPr>
      <dsp:spPr>
        <a:xfrm>
          <a:off x="420367" y="317355"/>
          <a:ext cx="765050" cy="764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A9673-B49B-4399-9B60-CFB1438EFA83}">
      <dsp:nvSpPr>
        <dsp:cNvPr id="0" name=""/>
        <dsp:cNvSpPr/>
      </dsp:nvSpPr>
      <dsp:spPr>
        <a:xfrm>
          <a:off x="1605785" y="4685"/>
          <a:ext cx="4563122" cy="139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4" tIns="147214" rIns="147214" bIns="14721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O termo “big data” engloba dentro de si muitas definições</a:t>
          </a:r>
          <a:endParaRPr lang="en-US" sz="1400" kern="1200" dirty="0"/>
        </a:p>
      </dsp:txBody>
      <dsp:txXfrm>
        <a:off x="1605785" y="4685"/>
        <a:ext cx="4563122" cy="1391001"/>
      </dsp:txXfrm>
    </dsp:sp>
    <dsp:sp modelId="{7DDCAE5B-95B1-4F9B-AF8C-29754261FF09}">
      <dsp:nvSpPr>
        <dsp:cNvPr id="0" name=""/>
        <dsp:cNvSpPr/>
      </dsp:nvSpPr>
      <dsp:spPr>
        <a:xfrm>
          <a:off x="0" y="1704799"/>
          <a:ext cx="6296612" cy="13896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D89D7-3448-44CE-9C64-AC5B3F85A3C0}">
      <dsp:nvSpPr>
        <dsp:cNvPr id="0" name=""/>
        <dsp:cNvSpPr/>
      </dsp:nvSpPr>
      <dsp:spPr>
        <a:xfrm>
          <a:off x="420367" y="2017468"/>
          <a:ext cx="765050" cy="764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78258-9B0B-4FAC-86FB-A18AFB5E344F}">
      <dsp:nvSpPr>
        <dsp:cNvPr id="0" name=""/>
        <dsp:cNvSpPr/>
      </dsp:nvSpPr>
      <dsp:spPr>
        <a:xfrm>
          <a:off x="1605785" y="1704799"/>
          <a:ext cx="4563122" cy="139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4" tIns="147214" rIns="147214" bIns="14721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 ideia básica por trás dessa palavra é que tudo o que fazemos hoje está deixando uma pista digital (ou dado) o qual nós (e as outras pessoas) podem utilizar e analisar!</a:t>
          </a:r>
          <a:endParaRPr lang="en-US" sz="1400" kern="1200" dirty="0"/>
        </a:p>
      </dsp:txBody>
      <dsp:txXfrm>
        <a:off x="1605785" y="1704799"/>
        <a:ext cx="4563122" cy="1391001"/>
      </dsp:txXfrm>
    </dsp:sp>
    <dsp:sp modelId="{6F914DDF-93E8-EE46-9A1A-7BCB9DD42AA4}">
      <dsp:nvSpPr>
        <dsp:cNvPr id="0" name=""/>
        <dsp:cNvSpPr/>
      </dsp:nvSpPr>
      <dsp:spPr>
        <a:xfrm>
          <a:off x="0" y="3404912"/>
          <a:ext cx="6296612" cy="13896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687E0-545A-0244-803E-29CB59EC96DE}">
      <dsp:nvSpPr>
        <dsp:cNvPr id="0" name=""/>
        <dsp:cNvSpPr/>
      </dsp:nvSpPr>
      <dsp:spPr>
        <a:xfrm>
          <a:off x="420778" y="3717582"/>
          <a:ext cx="765050" cy="76430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54BE7-B435-F844-9738-6D4B5D9A3405}">
      <dsp:nvSpPr>
        <dsp:cNvPr id="0" name=""/>
        <dsp:cNvSpPr/>
      </dsp:nvSpPr>
      <dsp:spPr>
        <a:xfrm>
          <a:off x="1606607" y="3404912"/>
          <a:ext cx="4563122" cy="139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14" tIns="147214" rIns="147214" bIns="14721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u="none" kern="1200" dirty="0"/>
            <a:t>Desde o início da civilização até 2003, a humanidade gerou cinco </a:t>
          </a:r>
          <a:r>
            <a:rPr lang="pt-BR" sz="1400" b="1" i="0" u="none" kern="1200" dirty="0" err="1">
              <a:solidFill>
                <a:srgbClr val="FFFF00"/>
              </a:solidFill>
            </a:rPr>
            <a:t>exabytes</a:t>
          </a:r>
          <a:r>
            <a:rPr lang="pt-BR" sz="1400" b="0" i="0" u="none" kern="1200" dirty="0"/>
            <a:t> de dados. Produzimos </a:t>
          </a:r>
          <a:r>
            <a:rPr lang="pt-BR" sz="1400" b="0" i="0" u="none" kern="1200" dirty="0">
              <a:solidFill>
                <a:srgbClr val="FFFF00"/>
              </a:solidFill>
            </a:rPr>
            <a:t>cinco </a:t>
          </a:r>
          <a:r>
            <a:rPr lang="pt-BR" sz="1400" b="0" i="0" u="none" kern="1200" dirty="0" err="1">
              <a:solidFill>
                <a:srgbClr val="FFFF00"/>
              </a:solidFill>
            </a:rPr>
            <a:t>exabytes</a:t>
          </a:r>
          <a:r>
            <a:rPr lang="pt-BR" sz="1400" b="0" i="0" u="none" kern="1200" dirty="0">
              <a:solidFill>
                <a:srgbClr val="FFFF00"/>
              </a:solidFill>
            </a:rPr>
            <a:t> a cada dois dias</a:t>
          </a:r>
          <a:r>
            <a:rPr lang="pt-BR" sz="1400" b="0" i="0" u="none" kern="1200" dirty="0"/>
            <a:t>...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u="none" kern="1200" dirty="0"/>
            <a:t>E o ritmo está acelerando.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u="none" kern="1200" dirty="0"/>
            <a:t>(Eric Schmidt – Presidente Google)</a:t>
          </a:r>
          <a:endParaRPr lang="en-US" sz="1400" kern="1200" dirty="0"/>
        </a:p>
      </dsp:txBody>
      <dsp:txXfrm>
        <a:off x="1606607" y="3404912"/>
        <a:ext cx="4563122" cy="1391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69B72-43F3-C248-B579-47672AD4AFDF}">
      <dsp:nvSpPr>
        <dsp:cNvPr id="0" name=""/>
        <dsp:cNvSpPr/>
      </dsp:nvSpPr>
      <dsp:spPr>
        <a:xfrm>
          <a:off x="0" y="2933415"/>
          <a:ext cx="6397313" cy="4812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/>
            <a:t>É difícil imaginar qualquer atividade que não gere dados!</a:t>
          </a:r>
          <a:endParaRPr lang="en-US" sz="1100" b="1" kern="1200"/>
        </a:p>
      </dsp:txBody>
      <dsp:txXfrm>
        <a:off x="0" y="2933415"/>
        <a:ext cx="6397313" cy="481251"/>
      </dsp:txXfrm>
    </dsp:sp>
    <dsp:sp modelId="{F2674230-EE37-7843-9300-92A72A6825C0}">
      <dsp:nvSpPr>
        <dsp:cNvPr id="0" name=""/>
        <dsp:cNvSpPr/>
      </dsp:nvSpPr>
      <dsp:spPr>
        <a:xfrm rot="10800000">
          <a:off x="0" y="2200470"/>
          <a:ext cx="6397313" cy="74016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Sua empresa de cartão de crédito coleta dados sobre </a:t>
          </a:r>
          <a:r>
            <a:rPr lang="pt-PT" sz="1100" b="1" kern="1200"/>
            <a:t>onde você compra </a:t>
          </a:r>
          <a:r>
            <a:rPr lang="pt-PT" sz="1100" kern="1200"/>
            <a:t>e a loja coleta dados sobre </a:t>
          </a:r>
          <a:r>
            <a:rPr lang="pt-PT" sz="1100" b="1" kern="1200"/>
            <a:t>o que você compra</a:t>
          </a:r>
          <a:r>
            <a:rPr lang="pt-PT" sz="1100" kern="1200"/>
            <a:t>. </a:t>
          </a:r>
          <a:endParaRPr lang="en-US" sz="1100" kern="1200"/>
        </a:p>
      </dsp:txBody>
      <dsp:txXfrm rot="10800000">
        <a:off x="0" y="2200470"/>
        <a:ext cx="6397313" cy="480936"/>
      </dsp:txXfrm>
    </dsp:sp>
    <dsp:sp modelId="{1B7F4C80-836D-F346-B21E-591079F393C9}">
      <dsp:nvSpPr>
        <dsp:cNvPr id="0" name=""/>
        <dsp:cNvSpPr/>
      </dsp:nvSpPr>
      <dsp:spPr>
        <a:xfrm rot="10800000">
          <a:off x="0" y="1467524"/>
          <a:ext cx="6397313" cy="740164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Seu smartphone coleta dados sobre você ao usá-lo e seu navegador coleta informações sobre o que você está procurando. </a:t>
          </a:r>
          <a:endParaRPr lang="en-US" sz="1100" kern="1200"/>
        </a:p>
      </dsp:txBody>
      <dsp:txXfrm rot="10800000">
        <a:off x="0" y="1467524"/>
        <a:ext cx="6397313" cy="480936"/>
      </dsp:txXfrm>
    </dsp:sp>
    <dsp:sp modelId="{7A6EFFF8-AC24-7F4A-8094-9DD1E62AEB77}">
      <dsp:nvSpPr>
        <dsp:cNvPr id="0" name=""/>
        <dsp:cNvSpPr/>
      </dsp:nvSpPr>
      <dsp:spPr>
        <a:xfrm rot="10800000">
          <a:off x="0" y="734578"/>
          <a:ext cx="6397313" cy="740164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/>
            <a:t>Players de música digital e eBooks coletam dados das suas preferências. </a:t>
          </a:r>
          <a:endParaRPr lang="en-US" sz="1100" kern="1200"/>
        </a:p>
      </dsp:txBody>
      <dsp:txXfrm rot="10800000">
        <a:off x="0" y="734578"/>
        <a:ext cx="6397313" cy="480936"/>
      </dsp:txXfrm>
    </dsp:sp>
    <dsp:sp modelId="{25C8AD9E-9852-6745-8AC7-CB7529C42398}">
      <dsp:nvSpPr>
        <dsp:cNvPr id="0" name=""/>
        <dsp:cNvSpPr/>
      </dsp:nvSpPr>
      <dsp:spPr>
        <a:xfrm rot="10800000">
          <a:off x="0" y="1633"/>
          <a:ext cx="6397313" cy="740164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Qualquer atividade hoje “gera” dados!</a:t>
          </a:r>
          <a:endParaRPr lang="en-US" sz="1100" kern="1200"/>
        </a:p>
      </dsp:txBody>
      <dsp:txXfrm rot="10800000">
        <a:off x="0" y="1633"/>
        <a:ext cx="6397313" cy="480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CCD64-418B-2E42-88F5-FE33097A05FD}">
      <dsp:nvSpPr>
        <dsp:cNvPr id="0" name=""/>
        <dsp:cNvSpPr/>
      </dsp:nvSpPr>
      <dsp:spPr>
        <a:xfrm>
          <a:off x="0" y="0"/>
          <a:ext cx="4858220" cy="838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Big data – grandes dados em Português – são similares aos dados normais (pequenos), mas em grande quantidade!</a:t>
          </a:r>
          <a:endParaRPr lang="en-US" sz="1100" kern="1200" dirty="0"/>
        </a:p>
      </dsp:txBody>
      <dsp:txXfrm>
        <a:off x="24561" y="24561"/>
        <a:ext cx="3882464" cy="789460"/>
      </dsp:txXfrm>
    </dsp:sp>
    <dsp:sp modelId="{C149270A-CA30-5040-972E-B0B0340599B8}">
      <dsp:nvSpPr>
        <dsp:cNvPr id="0" name=""/>
        <dsp:cNvSpPr/>
      </dsp:nvSpPr>
      <dsp:spPr>
        <a:xfrm>
          <a:off x="406875" y="991052"/>
          <a:ext cx="4858220" cy="838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Por ser “grande” exige diferentes abordagens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Técnicas, ferramentas e infraestrutura</a:t>
          </a:r>
          <a:endParaRPr lang="en-US" sz="900" kern="1200"/>
        </a:p>
      </dsp:txBody>
      <dsp:txXfrm>
        <a:off x="431436" y="1015613"/>
        <a:ext cx="3857143" cy="789460"/>
      </dsp:txXfrm>
    </dsp:sp>
    <dsp:sp modelId="{45E9CE94-9CCF-1940-A241-0DE68C1B0B0E}">
      <dsp:nvSpPr>
        <dsp:cNvPr id="0" name=""/>
        <dsp:cNvSpPr/>
      </dsp:nvSpPr>
      <dsp:spPr>
        <a:xfrm>
          <a:off x="807679" y="1982104"/>
          <a:ext cx="4858220" cy="838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objetivo é o de resolver novos problemas ou problemas antigos de forma melhor</a:t>
          </a:r>
          <a:endParaRPr lang="en-US" sz="1100" kern="1200"/>
        </a:p>
      </dsp:txBody>
      <dsp:txXfrm>
        <a:off x="832240" y="2006665"/>
        <a:ext cx="3863216" cy="789460"/>
      </dsp:txXfrm>
    </dsp:sp>
    <dsp:sp modelId="{93A3A8CE-E621-C844-8CBC-251A8759223B}">
      <dsp:nvSpPr>
        <dsp:cNvPr id="0" name=""/>
        <dsp:cNvSpPr/>
      </dsp:nvSpPr>
      <dsp:spPr>
        <a:xfrm>
          <a:off x="1214555" y="2973157"/>
          <a:ext cx="4858220" cy="838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Big Data </a:t>
          </a:r>
          <a:r>
            <a:rPr lang="pt-BR" sz="1100" b="1" kern="1200"/>
            <a:t>gera valor </a:t>
          </a:r>
          <a:r>
            <a:rPr lang="pt-BR" sz="1100" kern="1200"/>
            <a:t>a partir do armazenamento e processamento de quantidades muito grandes de informações digitais que não podem ser analisados com técnicas tradicionais de computação.</a:t>
          </a:r>
          <a:endParaRPr lang="en-US" sz="1100" kern="1200"/>
        </a:p>
      </dsp:txBody>
      <dsp:txXfrm>
        <a:off x="1239116" y="2997718"/>
        <a:ext cx="3857143" cy="789460"/>
      </dsp:txXfrm>
    </dsp:sp>
    <dsp:sp modelId="{13FD4BF6-8023-B148-B798-B84F5DB41EC3}">
      <dsp:nvSpPr>
        <dsp:cNvPr id="0" name=""/>
        <dsp:cNvSpPr/>
      </dsp:nvSpPr>
      <dsp:spPr>
        <a:xfrm>
          <a:off x="4313141" y="642278"/>
          <a:ext cx="545078" cy="54507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435784" y="642278"/>
        <a:ext cx="299792" cy="410171"/>
      </dsp:txXfrm>
    </dsp:sp>
    <dsp:sp modelId="{333FCC64-25D0-8749-9AE3-A3EA64B4423C}">
      <dsp:nvSpPr>
        <dsp:cNvPr id="0" name=""/>
        <dsp:cNvSpPr/>
      </dsp:nvSpPr>
      <dsp:spPr>
        <a:xfrm>
          <a:off x="4720017" y="1633330"/>
          <a:ext cx="545078" cy="54507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842660" y="1633330"/>
        <a:ext cx="299792" cy="410171"/>
      </dsp:txXfrm>
    </dsp:sp>
    <dsp:sp modelId="{D914E42A-201D-9840-8BEB-75AC1ACF0801}">
      <dsp:nvSpPr>
        <dsp:cNvPr id="0" name=""/>
        <dsp:cNvSpPr/>
      </dsp:nvSpPr>
      <dsp:spPr>
        <a:xfrm>
          <a:off x="5120821" y="2624382"/>
          <a:ext cx="545078" cy="54507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43464" y="2624382"/>
        <a:ext cx="299792" cy="410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E572-9293-48A0-AA77-E14051E14334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DB559-8F55-45CB-9147-ACED59FD9D91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3E539-E229-4B2E-AC46-F96212EDB25B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i="0" kern="1200"/>
            <a:t>... refere-se à confiabilidade dos dados. </a:t>
          </a:r>
          <a:endParaRPr lang="en-US" sz="1500" kern="1200"/>
        </a:p>
      </dsp:txBody>
      <dsp:txXfrm>
        <a:off x="1274714" y="2177"/>
        <a:ext cx="5116560" cy="1103648"/>
      </dsp:txXfrm>
    </dsp:sp>
    <dsp:sp modelId="{5B4D0FDC-3F9F-428C-87D3-77C58F11DCED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7AC40-81E9-4300-8009-BB9969E2C0F8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BF97E-99BA-4077-99F7-D430CBCEFC45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i="0" kern="1200"/>
            <a:t>As formas, a qualidade e a precisão no big data são menos controláveis</a:t>
          </a:r>
          <a:endParaRPr lang="en-US" sz="1500" kern="1200"/>
        </a:p>
      </dsp:txBody>
      <dsp:txXfrm>
        <a:off x="1274714" y="1381738"/>
        <a:ext cx="5116560" cy="1103648"/>
      </dsp:txXfrm>
    </dsp:sp>
    <dsp:sp modelId="{103BF6DF-352F-49C5-9616-AC2363E9A644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47DE3-0223-4CBE-8512-05DF330A74A9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A1A3-9C2B-4955-9028-EC3B7C1F5922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i="0" kern="1200" dirty="0"/>
            <a:t>Basta pensar em Posts no </a:t>
          </a:r>
          <a:r>
            <a:rPr lang="pt-BR" sz="1500" b="0" i="0" kern="1200" dirty="0" err="1"/>
            <a:t>Twitter</a:t>
          </a:r>
          <a:r>
            <a:rPr lang="pt-BR" sz="1500" b="0" i="0" kern="1200" dirty="0"/>
            <a:t> com </a:t>
          </a:r>
          <a:r>
            <a:rPr lang="pt-BR" sz="1500" b="0" i="0" kern="1200" dirty="0" err="1"/>
            <a:t>hash</a:t>
          </a:r>
          <a:r>
            <a:rPr lang="pt-BR" sz="1500" b="0" i="0" kern="1200" dirty="0"/>
            <a:t> </a:t>
          </a:r>
          <a:r>
            <a:rPr lang="pt-BR" sz="1500" b="0" i="0" kern="1200" dirty="0" err="1"/>
            <a:t>tags</a:t>
          </a:r>
          <a:r>
            <a:rPr lang="pt-BR" sz="1500" b="0" i="0" kern="1200" dirty="0"/>
            <a:t>, abreviaturas, erros de digitação e discurso coloquial, bem como a confiabilidade e a precisão dos conteúdos ...</a:t>
          </a:r>
          <a:endParaRPr lang="en-US" sz="1500" kern="1200" dirty="0"/>
        </a:p>
      </dsp:txBody>
      <dsp:txXfrm>
        <a:off x="1274714" y="2761299"/>
        <a:ext cx="5116560" cy="1103648"/>
      </dsp:txXfrm>
    </dsp:sp>
    <dsp:sp modelId="{0393A6FD-4705-4B8D-B2F5-15BCC85AC6D5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384C3-17FD-41BD-BF76-FCA2AFD80C7D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C4F85-BEB7-453D-897D-FCD704D101D0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i="0" kern="1200"/>
            <a:t>Porém, a tecnologia atual permite trabalhar com este tipo de dados.</a:t>
          </a:r>
          <a:endParaRPr lang="en-US" sz="1500" kern="1200"/>
        </a:p>
      </dsp:txBody>
      <dsp:txXfrm>
        <a:off x="1274714" y="4140860"/>
        <a:ext cx="5116560" cy="1103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F05FC-AE57-4532-88F9-CD56B1E011A3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8D7CE-D4BE-4B36-A5E9-5498A6BEF4B9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14949-EF9D-4FCE-A817-72006A91CDE1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Dados gerados automaticamente por uma máquina (exemplo: sensor embutido em um motor)</a:t>
          </a:r>
          <a:endParaRPr lang="en-US" sz="2000" kern="1200" dirty="0"/>
        </a:p>
      </dsp:txBody>
      <dsp:txXfrm>
        <a:off x="1274714" y="2177"/>
        <a:ext cx="5116560" cy="1103648"/>
      </dsp:txXfrm>
    </dsp:sp>
    <dsp:sp modelId="{687BA7F3-535C-4DB8-8567-E8611A8BF477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B34AE-4BC6-4F77-B62D-9A1AE28F02C0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DCB5B-8573-48B1-8764-D5E20AFA9B0F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Normalmente uma fonte de dados totalmente nova (exemplo: uso da internet)</a:t>
          </a:r>
          <a:endParaRPr lang="en-US" sz="2000" kern="1200" dirty="0"/>
        </a:p>
      </dsp:txBody>
      <dsp:txXfrm>
        <a:off x="1274714" y="1381738"/>
        <a:ext cx="5116560" cy="1103648"/>
      </dsp:txXfrm>
    </dsp:sp>
    <dsp:sp modelId="{D7355FC8-78DD-4A12-B0C7-778FC130E7D7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4E4F2-8061-4AF6-B2E4-717EB909EDB3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C5F58-9597-4A7C-8A86-23B0887304E6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Não foi projetado para ser amigável (exemplo: fluxos de texto (</a:t>
          </a:r>
          <a:r>
            <a:rPr lang="pt-BR" sz="2000" b="0" i="0" kern="1200" dirty="0" err="1"/>
            <a:t>text</a:t>
          </a:r>
          <a:r>
            <a:rPr lang="pt-BR" sz="2000" b="0" i="0" kern="1200" dirty="0"/>
            <a:t> </a:t>
          </a:r>
          <a:r>
            <a:rPr lang="pt-BR" sz="2000" b="0" i="0" kern="1200" dirty="0" err="1"/>
            <a:t>stream</a:t>
          </a:r>
          <a:r>
            <a:rPr lang="pt-BR" sz="2000" b="0" i="0" kern="1200" dirty="0"/>
            <a:t>))</a:t>
          </a:r>
          <a:endParaRPr lang="en-US" sz="2000" kern="1200" dirty="0"/>
        </a:p>
      </dsp:txBody>
      <dsp:txXfrm>
        <a:off x="1274714" y="2761299"/>
        <a:ext cx="5116560" cy="1103648"/>
      </dsp:txXfrm>
    </dsp:sp>
    <dsp:sp modelId="{94E9817C-B557-4373-B389-CFD04FDA39D6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6AB6-818C-4733-8F7A-253122957E3C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2B8E4-1ABF-4D4C-945B-79DFF713985B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/>
            <a:t>Pode não ter muitos valores  pois concentra-se na parte importante</a:t>
          </a:r>
          <a:endParaRPr lang="en-US" sz="2000" kern="1200"/>
        </a:p>
      </dsp:txBody>
      <dsp:txXfrm>
        <a:off x="1274714" y="4140860"/>
        <a:ext cx="5116560" cy="110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F5E2E-7325-734E-9CF7-82976A9A2A16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01E0E-DD57-2348-92A0-36D85BA9E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7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01E0E-DD57-2348-92A0-36D85BA9EC4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8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9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45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7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0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9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2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8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7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0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4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5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earchbusinessanalytics.techtarget.com/definition/big-data-analyti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atafica&#231;&#227;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DDF62-B00D-41FB-8B85-E4F15816C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6" b="45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73ECF6-207E-E248-8442-00FD25F11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Big Data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D07FD3-9D6B-F64E-BDFF-50F4F0A25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Uma Introdução</a:t>
            </a:r>
          </a:p>
        </p:txBody>
      </p:sp>
    </p:spTree>
    <p:extLst>
      <p:ext uri="{BB962C8B-B14F-4D97-AF65-F5344CB8AC3E}">
        <p14:creationId xmlns:p14="http://schemas.microsoft.com/office/powerpoint/2010/main" val="63139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C272F9-EECD-6B4E-89B9-EAFDDCAE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Tipos de Dados</a:t>
            </a:r>
            <a:endParaRPr lang="pt-BR" dirty="0">
              <a:solidFill>
                <a:srgbClr val="EBEBEB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8707D93-4C9C-C146-8BC4-EEA97CCF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26" y="2272388"/>
            <a:ext cx="4125317" cy="23308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5B61F-3611-C740-8716-9C0E7D4D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Estruturados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A maioria das fontes de dados tradicionais</a:t>
            </a:r>
          </a:p>
          <a:p>
            <a:r>
              <a:rPr lang="pt-BR">
                <a:solidFill>
                  <a:srgbClr val="FFFFFF"/>
                </a:solidFill>
              </a:rPr>
              <a:t>Semiestruturados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Muitas das fontes de dados do big data</a:t>
            </a:r>
          </a:p>
          <a:p>
            <a:r>
              <a:rPr lang="pt-BR">
                <a:solidFill>
                  <a:srgbClr val="FFFFFF"/>
                </a:solidFill>
              </a:rPr>
              <a:t>Não estruturados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Texto, imagens, vídeo, voz e etc.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4B660-2B69-BF4C-AC63-E9531668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Big data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C173FA-4DC4-8342-9F77-E1BA6B4CB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big data já é uma realidade e uma necessidade!</a:t>
            </a:r>
          </a:p>
          <a:p>
            <a:r>
              <a:rPr lang="pt-BR" dirty="0"/>
              <a:t>Conjunturas favoráveis:	</a:t>
            </a:r>
          </a:p>
          <a:p>
            <a:pPr lvl="1"/>
            <a:r>
              <a:rPr lang="pt-BR" dirty="0"/>
              <a:t>Aumento da capacidade de armazenamento</a:t>
            </a:r>
          </a:p>
          <a:p>
            <a:pPr lvl="1"/>
            <a:r>
              <a:rPr lang="pt-BR" dirty="0"/>
              <a:t>Aumento do poder de processamento</a:t>
            </a:r>
          </a:p>
          <a:p>
            <a:pPr lvl="1"/>
            <a:r>
              <a:rPr lang="pt-BR" dirty="0"/>
              <a:t>Disponibilidade de diferentes tipos de dados</a:t>
            </a:r>
          </a:p>
          <a:p>
            <a:pPr lvl="1"/>
            <a:r>
              <a:rPr lang="pt-PT" dirty="0"/>
              <a:t>Todos os dias são criados 2,5 </a:t>
            </a:r>
            <a:r>
              <a:rPr lang="pt-PT" dirty="0" err="1"/>
              <a:t>quintilhões</a:t>
            </a:r>
            <a:r>
              <a:rPr lang="pt-PT" dirty="0"/>
              <a:t> de bytes de dados</a:t>
            </a:r>
          </a:p>
          <a:p>
            <a:r>
              <a:rPr lang="pt-PT" dirty="0"/>
              <a:t>90% dos dados no mundo hoje foram criados apenas nos últimos dois anos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89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6E8C7A6D-9B40-E14E-9BC0-CF76A43E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1" y="474132"/>
            <a:ext cx="531214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00DF6F2-FE7F-2F41-A242-69FC0692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89" y="473338"/>
            <a:ext cx="4156637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30506A-1904-F245-9B64-4382B8CA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Por que Big Data ?</a:t>
            </a:r>
          </a:p>
        </p:txBody>
      </p:sp>
    </p:spTree>
    <p:extLst>
      <p:ext uri="{BB962C8B-B14F-4D97-AF65-F5344CB8AC3E}">
        <p14:creationId xmlns:p14="http://schemas.microsoft.com/office/powerpoint/2010/main" val="92741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5E0ACBE-2ABF-AC4C-9612-8691007F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Em que o Big Data é diferente?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F82893C-0AC8-4CEF-AB98-5010C3BDB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87651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87DBF33F-8505-C34F-9FE7-51140ECF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24711" y="5252481"/>
            <a:ext cx="1774655" cy="1080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27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BBD8B-5453-8345-A80B-CFF81401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 de Big Data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923F4EE8-1D21-C140-82BC-13B264460547}"/>
              </a:ext>
            </a:extLst>
          </p:cNvPr>
          <p:cNvSpPr/>
          <p:nvPr/>
        </p:nvSpPr>
        <p:spPr>
          <a:xfrm>
            <a:off x="5561296" y="2579289"/>
            <a:ext cx="181232" cy="3682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2B4865-BD04-E74E-8CED-ED5CDBD38E48}"/>
              </a:ext>
            </a:extLst>
          </p:cNvPr>
          <p:cNvSpPr txBox="1"/>
          <p:nvPr/>
        </p:nvSpPr>
        <p:spPr>
          <a:xfrm>
            <a:off x="2911366" y="2787079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Usuários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A70D7E-34BC-0443-B5BA-DD1F3D285689}"/>
              </a:ext>
            </a:extLst>
          </p:cNvPr>
          <p:cNvSpPr txBox="1"/>
          <p:nvPr/>
        </p:nvSpPr>
        <p:spPr>
          <a:xfrm>
            <a:off x="2911366" y="3799055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Aplicativos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A979CC-C61B-334C-A249-FAF16E32C0DB}"/>
              </a:ext>
            </a:extLst>
          </p:cNvPr>
          <p:cNvSpPr txBox="1"/>
          <p:nvPr/>
        </p:nvSpPr>
        <p:spPr>
          <a:xfrm>
            <a:off x="2911366" y="4842466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1B6CD8-AFCD-DE4C-8757-7840E5BB8C8A}"/>
              </a:ext>
            </a:extLst>
          </p:cNvPr>
          <p:cNvSpPr txBox="1"/>
          <p:nvPr/>
        </p:nvSpPr>
        <p:spPr>
          <a:xfrm>
            <a:off x="2911366" y="6028901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EC5F08B-DC3D-2446-ACAD-3E470E4ECE11}"/>
              </a:ext>
            </a:extLst>
          </p:cNvPr>
          <p:cNvSpPr txBox="1"/>
          <p:nvPr/>
        </p:nvSpPr>
        <p:spPr>
          <a:xfrm>
            <a:off x="5818894" y="3972250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grandes e em constante crescimento</a:t>
            </a:r>
          </a:p>
          <a:p>
            <a:r>
              <a:rPr lang="pt-BR" dirty="0"/>
              <a:t>(Arquivos de big data)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4FFDE8-CE82-4F4F-B6DC-6CFFA605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77" y="2579289"/>
            <a:ext cx="956517" cy="7543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2D4525-B93D-3541-B3DA-369799CA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3586149"/>
            <a:ext cx="1335209" cy="7510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8E5ED8-143C-1E4B-9752-0575361F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47" y="4550494"/>
            <a:ext cx="1210660" cy="9532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220A473-7685-6348-B1D4-BB012D951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23" y="5717060"/>
            <a:ext cx="1859287" cy="106780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86969F5-BA28-7F43-A196-D2EAC84D5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249" y="3306828"/>
            <a:ext cx="3297203" cy="20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B23A0-A2E6-4FA7-A1A7-E1A9A2C4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Big Data Analytics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CBA656-0512-43E4-A3FC-E4CC940C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385805" cy="4095880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pt-BR" sz="1400" b="1" dirty="0"/>
              <a:t>Definição</a:t>
            </a:r>
          </a:p>
          <a:p>
            <a:pPr marL="457200" lvl="1" indent="0" algn="just">
              <a:buNone/>
            </a:pPr>
            <a:r>
              <a:rPr lang="pt-BR" sz="1200" b="1" i="1" dirty="0">
                <a:solidFill>
                  <a:srgbClr val="00B0F0"/>
                </a:solidFill>
              </a:rPr>
              <a:t>Análise de big data é o processo complexo de examinar conjuntos de dados grandes e variados, ou big data, para descobrir informações, tais como padrões ocultos, correlações desconhecidas, tendências de mercado e preferências do cliente, que podem ajudar as organizações a tomar decisões de negócios inteligentes</a:t>
            </a:r>
            <a:r>
              <a:rPr lang="pt-BR" sz="1200" b="1" dirty="0"/>
              <a:t>. (</a:t>
            </a:r>
            <a:r>
              <a:rPr lang="pt-BR" sz="1000" b="1" dirty="0">
                <a:hlinkClick r:id="rId2"/>
              </a:rPr>
              <a:t>https://searchbusinessanalytics.techtarget.com/</a:t>
            </a:r>
            <a:r>
              <a:rPr lang="pt-BR" sz="1000" b="1" dirty="0" err="1">
                <a:hlinkClick r:id="rId2"/>
              </a:rPr>
              <a:t>definition</a:t>
            </a:r>
            <a:r>
              <a:rPr lang="pt-BR" sz="1000" b="1" dirty="0">
                <a:hlinkClick r:id="rId2"/>
              </a:rPr>
              <a:t>/big-data-</a:t>
            </a:r>
            <a:r>
              <a:rPr lang="pt-BR" sz="1000" b="1" dirty="0" err="1">
                <a:hlinkClick r:id="rId2"/>
              </a:rPr>
              <a:t>analytics</a:t>
            </a:r>
            <a:r>
              <a:rPr lang="pt-BR" sz="1200" b="1" dirty="0"/>
              <a:t>) </a:t>
            </a:r>
          </a:p>
          <a:p>
            <a:pPr marL="0" indent="0">
              <a:buNone/>
            </a:pPr>
            <a:r>
              <a:rPr lang="pt-BR" sz="1400" b="1" dirty="0"/>
              <a:t>Objetivos</a:t>
            </a:r>
          </a:p>
          <a:p>
            <a:pPr lvl="1"/>
            <a:r>
              <a:rPr lang="pt-BR" sz="1200" dirty="0"/>
              <a:t>Examinar grande quantidade de dados</a:t>
            </a:r>
          </a:p>
          <a:p>
            <a:pPr lvl="1"/>
            <a:r>
              <a:rPr lang="pt-BR" sz="1200" dirty="0"/>
              <a:t> Informações adequadas</a:t>
            </a:r>
          </a:p>
          <a:p>
            <a:pPr lvl="1"/>
            <a:r>
              <a:rPr lang="pt-BR" sz="1200" dirty="0"/>
              <a:t>Identificar padrões ocultos, correlações desconhecidas</a:t>
            </a:r>
          </a:p>
          <a:p>
            <a:pPr lvl="1"/>
            <a:r>
              <a:rPr lang="pt-BR" sz="1200" dirty="0"/>
              <a:t>Criar vantagem competitiva</a:t>
            </a:r>
          </a:p>
          <a:p>
            <a:pPr lvl="1"/>
            <a:r>
              <a:rPr lang="pt-BR" sz="1200" dirty="0"/>
              <a:t>Obter melhores decisões de negócios: estratégicas e operacionais</a:t>
            </a:r>
          </a:p>
          <a:p>
            <a:pPr lvl="1"/>
            <a:r>
              <a:rPr lang="pt-BR" sz="1200" dirty="0"/>
              <a:t>Oferecer marketing eficaz, satisfação do cliente, aumento da receita</a:t>
            </a:r>
          </a:p>
          <a:p>
            <a:endParaRPr lang="pt-BR" sz="1400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0ACF672-F4C2-4B16-BA99-D6AEE3F5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33" y="2877107"/>
            <a:ext cx="4345024" cy="28648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73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C7992-8E3B-47BA-9EBF-FDFC973F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de Big Data </a:t>
            </a:r>
            <a:r>
              <a:rPr lang="pt-BR" dirty="0" err="1"/>
              <a:t>Analytics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F5F8-0B76-4F12-B48A-EFCC4AE9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5929" y="2278496"/>
            <a:ext cx="1409700" cy="968569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168745B-5CC5-4373-B548-8C92EA26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4854" y="3527509"/>
            <a:ext cx="1410775" cy="962759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8DF0046-55CE-4BAF-A1DB-E77AC902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37699" y="4702403"/>
            <a:ext cx="1410775" cy="943631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B4EFB9E-796E-447A-8180-03872637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37699" y="5811985"/>
            <a:ext cx="1435522" cy="943631"/>
          </a:xfrm>
          <a:prstGeom prst="rect">
            <a:avLst/>
          </a:prstGeo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73F3A1A-C933-4186-BA84-FB19D198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1117" y="2266179"/>
            <a:ext cx="1498018" cy="1025489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1F42551-CE55-437A-90AF-799FF07C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665" y="3516969"/>
            <a:ext cx="1498018" cy="1019484"/>
          </a:xfrm>
          <a:prstGeom prst="rect">
            <a:avLst/>
          </a:prstGeom>
          <a:noFill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6129F89-3189-4DA0-8A7A-9BFAB888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72232" y="4702403"/>
            <a:ext cx="1395789" cy="943632"/>
          </a:xfrm>
          <a:prstGeom prst="rect">
            <a:avLst/>
          </a:prstGeom>
          <a:noFill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4587B32-A67B-4161-A950-5EECFFAA4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72233" y="5811985"/>
            <a:ext cx="1395788" cy="995597"/>
          </a:xfrm>
          <a:prstGeom prst="rect">
            <a:avLst/>
          </a:prstGeom>
          <a:noFill/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DDB94A9-E349-4980-B469-95C0DCA09121}"/>
              </a:ext>
            </a:extLst>
          </p:cNvPr>
          <p:cNvSpPr txBox="1"/>
          <p:nvPr/>
        </p:nvSpPr>
        <p:spPr>
          <a:xfrm>
            <a:off x="1488906" y="2342656"/>
            <a:ext cx="1048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Assistência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Médica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b="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Inteligente</a:t>
            </a:r>
            <a:endParaRPr lang="en-US" altLang="zh-CN" sz="1200" b="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dirty="0"/>
              <a:t>	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A015FC-593E-47EF-BA79-BF9B8DDC1780}"/>
              </a:ext>
            </a:extLst>
          </p:cNvPr>
          <p:cNvSpPr txBox="1"/>
          <p:nvPr/>
        </p:nvSpPr>
        <p:spPr>
          <a:xfrm>
            <a:off x="1434233" y="3637946"/>
            <a:ext cx="104821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Nacional</a:t>
            </a:r>
            <a:endParaRPr lang="en-US" altLang="zh-CN" sz="1200" b="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dirty="0"/>
              <a:t>	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83CC017-D230-493C-85DE-F2E0585C98DC}"/>
              </a:ext>
            </a:extLst>
          </p:cNvPr>
          <p:cNvSpPr txBox="1"/>
          <p:nvPr/>
        </p:nvSpPr>
        <p:spPr>
          <a:xfrm>
            <a:off x="1402801" y="4830700"/>
            <a:ext cx="104821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Controle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Tráfego</a:t>
            </a:r>
            <a:endParaRPr lang="en-US" altLang="zh-CN" sz="1200" b="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en-US" altLang="zh-CN" sz="1200" dirty="0"/>
              <a:t>	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7F40EF-72D0-40C1-AB88-0F36749FED9A}"/>
              </a:ext>
            </a:extLst>
          </p:cNvPr>
          <p:cNvSpPr txBox="1"/>
          <p:nvPr/>
        </p:nvSpPr>
        <p:spPr>
          <a:xfrm>
            <a:off x="1316124" y="5929159"/>
            <a:ext cx="12215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Indústria manufatureira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200" dirty="0"/>
              <a:t>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6A8679-70A7-4D57-9A75-B54281DF8D4A}"/>
              </a:ext>
            </a:extLst>
          </p:cNvPr>
          <p:cNvSpPr txBox="1"/>
          <p:nvPr/>
        </p:nvSpPr>
        <p:spPr>
          <a:xfrm>
            <a:off x="4685257" y="5880069"/>
            <a:ext cx="1221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Qualidade de Busca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200" dirty="0"/>
              <a:t>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9FAC1D-ECBC-49A7-A1D2-9E543972D6FC}"/>
              </a:ext>
            </a:extLst>
          </p:cNvPr>
          <p:cNvSpPr txBox="1"/>
          <p:nvPr/>
        </p:nvSpPr>
        <p:spPr>
          <a:xfrm>
            <a:off x="4685257" y="4804886"/>
            <a:ext cx="12215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Análise de Negociações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200" dirty="0"/>
              <a:t>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4E88B1-CF21-49DE-916E-215E8D5CB746}"/>
              </a:ext>
            </a:extLst>
          </p:cNvPr>
          <p:cNvSpPr txBox="1"/>
          <p:nvPr/>
        </p:nvSpPr>
        <p:spPr>
          <a:xfrm>
            <a:off x="4690593" y="3680064"/>
            <a:ext cx="1582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Telecomunicações</a:t>
            </a:r>
            <a:r>
              <a:rPr lang="en-US" altLang="zh-CN" sz="1200" dirty="0"/>
              <a:t>	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5E09C7A-3649-4B5E-8A72-7FDFDEE9E873}"/>
              </a:ext>
            </a:extLst>
          </p:cNvPr>
          <p:cNvSpPr txBox="1"/>
          <p:nvPr/>
        </p:nvSpPr>
        <p:spPr>
          <a:xfrm>
            <a:off x="4589309" y="2508864"/>
            <a:ext cx="158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Vendas por multicanais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pic>
        <p:nvPicPr>
          <p:cNvPr id="1026" name="Picture 2" descr="Smart Cities: tecnologia, colaboração e qualidade de vida – Meio ...">
            <a:extLst>
              <a:ext uri="{FF2B5EF4-FFF2-40B4-BE49-F238E27FC236}">
                <a16:creationId xmlns:a16="http://schemas.microsoft.com/office/drawing/2014/main" id="{370D43D8-2EA3-4EFD-8ED2-ABCF58C8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23" y="2314457"/>
            <a:ext cx="1746434" cy="9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845E91A-26D5-4237-8BE6-4D2474E157A6}"/>
              </a:ext>
            </a:extLst>
          </p:cNvPr>
          <p:cNvSpPr txBox="1"/>
          <p:nvPr/>
        </p:nvSpPr>
        <p:spPr>
          <a:xfrm>
            <a:off x="8514812" y="2508864"/>
            <a:ext cx="158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Cidades Inteligentes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pic>
        <p:nvPicPr>
          <p:cNvPr id="1028" name="Picture 4" descr="Learning Analytics ou Análise de Aprendizagem, por meio da ...">
            <a:extLst>
              <a:ext uri="{FF2B5EF4-FFF2-40B4-BE49-F238E27FC236}">
                <a16:creationId xmlns:a16="http://schemas.microsoft.com/office/drawing/2014/main" id="{BA95796C-0C3A-4E87-A172-75256623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23" y="3525696"/>
            <a:ext cx="1746434" cy="9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7A0A332-D7AF-4BE9-B71E-D7BED9298268}"/>
              </a:ext>
            </a:extLst>
          </p:cNvPr>
          <p:cNvSpPr txBox="1"/>
          <p:nvPr/>
        </p:nvSpPr>
        <p:spPr>
          <a:xfrm>
            <a:off x="8400552" y="3564646"/>
            <a:ext cx="158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Análise da Aprendizagem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pic>
        <p:nvPicPr>
          <p:cNvPr id="1030" name="Picture 6" descr="5 Ways To Boost Conversions With Dynamic Content">
            <a:extLst>
              <a:ext uri="{FF2B5EF4-FFF2-40B4-BE49-F238E27FC236}">
                <a16:creationId xmlns:a16="http://schemas.microsoft.com/office/drawing/2014/main" id="{2EBE26D5-B40E-416B-B4AA-5EC46932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239" y="4663177"/>
            <a:ext cx="1746433" cy="93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D5F7AB97-C67A-42C2-B716-045B01A3E2F2}"/>
              </a:ext>
            </a:extLst>
          </p:cNvPr>
          <p:cNvSpPr txBox="1"/>
          <p:nvPr/>
        </p:nvSpPr>
        <p:spPr>
          <a:xfrm>
            <a:off x="8333444" y="4946116"/>
            <a:ext cx="158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Sistema de Recomendação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  <p:pic>
        <p:nvPicPr>
          <p:cNvPr id="1032" name="Picture 8" descr="Going Beyond Gaming: AR &amp; VR Move into the Workplace">
            <a:extLst>
              <a:ext uri="{FF2B5EF4-FFF2-40B4-BE49-F238E27FC236}">
                <a16:creationId xmlns:a16="http://schemas.microsoft.com/office/drawing/2014/main" id="{7C39D1BA-BE48-4187-A542-5201932FA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4462" y="5798982"/>
            <a:ext cx="1786756" cy="96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70710A1-B0CE-4BEB-B2F3-23937C12CFA4}"/>
              </a:ext>
            </a:extLst>
          </p:cNvPr>
          <p:cNvSpPr txBox="1"/>
          <p:nvPr/>
        </p:nvSpPr>
        <p:spPr>
          <a:xfrm>
            <a:off x="8261638" y="5873381"/>
            <a:ext cx="1582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77800" algn="l"/>
                <a:tab pos="190500" algn="l"/>
                <a:tab pos="304800" algn="l"/>
                <a:tab pos="330200" algn="l"/>
              </a:tabLst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9703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0BD2-FE7E-4B6D-9511-2FC81DB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Transformando o Big Data em Valor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87EFF5-483B-42AD-9698-DD1C7ADB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</a:t>
            </a:r>
            <a:r>
              <a:rPr lang="pt-BR" b="1" dirty="0" err="1"/>
              <a:t>dataficação</a:t>
            </a:r>
            <a:r>
              <a:rPr lang="pt-BR" dirty="0"/>
              <a:t> do mundo oferece quantidades sem precedentes de dados em termos de Volume, Velocidade, Variedade e Veracidade. </a:t>
            </a:r>
          </a:p>
          <a:p>
            <a:pPr algn="just"/>
            <a:r>
              <a:rPr lang="pt-BR" dirty="0"/>
              <a:t>As mais recentes tecnologias, tais como computação em nuvem e sistemas distribuídos juntamente com as mais recentes abordagens em software de análise permitem alavancar todos os tipos de dados para obter insights e agregar valor.</a:t>
            </a:r>
          </a:p>
        </p:txBody>
      </p:sp>
    </p:spTree>
    <p:extLst>
      <p:ext uri="{BB962C8B-B14F-4D97-AF65-F5344CB8AC3E}">
        <p14:creationId xmlns:p14="http://schemas.microsoft.com/office/powerpoint/2010/main" val="365727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7B4F9F-0017-4A9A-B34B-39925D12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BEBEB"/>
                </a:solidFill>
              </a:rPr>
              <a:t>Transformando o Big Data em Valor</a:t>
            </a:r>
            <a:endParaRPr lang="pt-BR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A9C103A-CC99-4DAE-B122-7EDDF9194FB9}"/>
              </a:ext>
            </a:extLst>
          </p:cNvPr>
          <p:cNvSpPr/>
          <p:nvPr/>
        </p:nvSpPr>
        <p:spPr>
          <a:xfrm>
            <a:off x="2327564" y="2398816"/>
            <a:ext cx="7113319" cy="380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93FC069-DC49-44C6-A4C0-B3561D3CAEA8}"/>
              </a:ext>
            </a:extLst>
          </p:cNvPr>
          <p:cNvSpPr/>
          <p:nvPr/>
        </p:nvSpPr>
        <p:spPr>
          <a:xfrm>
            <a:off x="2327563" y="6356870"/>
            <a:ext cx="7113319" cy="380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0F0DB8-D46F-402A-A902-1BAC009273A5}"/>
              </a:ext>
            </a:extLst>
          </p:cNvPr>
          <p:cNvSpPr txBox="1"/>
          <p:nvPr/>
        </p:nvSpPr>
        <p:spPr>
          <a:xfrm>
            <a:off x="2184934" y="2953212"/>
            <a:ext cx="2531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</a:t>
            </a:r>
            <a:r>
              <a:rPr lang="pt-BR" sz="1400" b="1" dirty="0" err="1">
                <a:solidFill>
                  <a:srgbClr val="0070C0"/>
                </a:solidFill>
              </a:rPr>
              <a:t>dataficação</a:t>
            </a:r>
            <a:r>
              <a:rPr lang="pt-BR" sz="1400" dirty="0"/>
              <a:t> do mundo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DA69BA8-2AF8-48E3-B472-C00D55CF7616}"/>
              </a:ext>
            </a:extLst>
          </p:cNvPr>
          <p:cNvSpPr/>
          <p:nvPr/>
        </p:nvSpPr>
        <p:spPr>
          <a:xfrm>
            <a:off x="5024386" y="2953212"/>
            <a:ext cx="1597793" cy="543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Volume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C4030-8D4D-4D0B-A1A0-406FB53C5ACA}"/>
              </a:ext>
            </a:extLst>
          </p:cNvPr>
          <p:cNvSpPr/>
          <p:nvPr/>
        </p:nvSpPr>
        <p:spPr>
          <a:xfrm>
            <a:off x="5024387" y="3868352"/>
            <a:ext cx="1597794" cy="543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Velocidade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0C58103-39AD-4C2B-AF28-CA3C49CA6177}"/>
              </a:ext>
            </a:extLst>
          </p:cNvPr>
          <p:cNvSpPr/>
          <p:nvPr/>
        </p:nvSpPr>
        <p:spPr>
          <a:xfrm>
            <a:off x="5043637" y="4783492"/>
            <a:ext cx="1578542" cy="543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Variedade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DDEE59B-208B-4CF3-8741-A1D28E2932F2}"/>
              </a:ext>
            </a:extLst>
          </p:cNvPr>
          <p:cNvSpPr/>
          <p:nvPr/>
        </p:nvSpPr>
        <p:spPr>
          <a:xfrm>
            <a:off x="5043636" y="5698632"/>
            <a:ext cx="1597793" cy="543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Veracidade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C5E2B-2060-41B3-85BE-CA791CC89469}"/>
              </a:ext>
            </a:extLst>
          </p:cNvPr>
          <p:cNvSpPr txBox="1"/>
          <p:nvPr/>
        </p:nvSpPr>
        <p:spPr>
          <a:xfrm>
            <a:off x="2184933" y="3647188"/>
            <a:ext cx="2627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Atividades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Conversas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Palavras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Mídia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Registros de navegação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Vídeos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Etc.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1BC1B1-59D0-4D2E-8589-55E18C244C9E}"/>
              </a:ext>
            </a:extLst>
          </p:cNvPr>
          <p:cNvSpPr txBox="1"/>
          <p:nvPr/>
        </p:nvSpPr>
        <p:spPr>
          <a:xfrm>
            <a:off x="6930186" y="3007988"/>
            <a:ext cx="2531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Análise de Big Data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51B28A-C855-4429-949F-E155A3B7F735}"/>
              </a:ext>
            </a:extLst>
          </p:cNvPr>
          <p:cNvSpPr txBox="1"/>
          <p:nvPr/>
        </p:nvSpPr>
        <p:spPr>
          <a:xfrm>
            <a:off x="6930186" y="3767829"/>
            <a:ext cx="19924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Análise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Análise de sentimento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Reconhecimento facial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Reconhecimento de voz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Análise de movimentos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Etc.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7E88DBB-E9CF-4F0D-A90A-DB21E6C14FB5}"/>
              </a:ext>
            </a:extLst>
          </p:cNvPr>
          <p:cNvSpPr/>
          <p:nvPr/>
        </p:nvSpPr>
        <p:spPr>
          <a:xfrm>
            <a:off x="10139462" y="2589197"/>
            <a:ext cx="1491916" cy="3965608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xplosão: 14 Pontos 17">
            <a:extLst>
              <a:ext uri="{FF2B5EF4-FFF2-40B4-BE49-F238E27FC236}">
                <a16:creationId xmlns:a16="http://schemas.microsoft.com/office/drawing/2014/main" id="{4E8EF83D-8851-467A-B0EC-340D0B52F96D}"/>
              </a:ext>
            </a:extLst>
          </p:cNvPr>
          <p:cNvSpPr/>
          <p:nvPr/>
        </p:nvSpPr>
        <p:spPr>
          <a:xfrm>
            <a:off x="10139462" y="3767829"/>
            <a:ext cx="1491916" cy="128543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0000"/>
                </a:solidFill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118695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456399-3684-40F9-82D9-4DE8D6DC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Transformando o Big Data em Valor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EDC5A-F51C-4361-8548-541272A47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r="3451" b="-2"/>
          <a:stretch/>
        </p:blipFill>
        <p:spPr bwMode="auto">
          <a:xfrm>
            <a:off x="343168" y="84220"/>
            <a:ext cx="7423224" cy="668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51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ED993-2E58-8848-A903-92DC1F44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2B5DF0D-090F-4A4B-9459-A1FF229010E5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989802675"/>
              </p:ext>
            </p:extLst>
          </p:nvPr>
        </p:nvGraphicFramePr>
        <p:xfrm>
          <a:off x="5800652" y="1143000"/>
          <a:ext cx="6296613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DC8B2B4-F455-6F43-84EF-6AF21802A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52F89B-2487-FB4D-8ADF-3F8B1A4E989A}"/>
              </a:ext>
            </a:extLst>
          </p:cNvPr>
          <p:cNvSpPr txBox="1"/>
          <p:nvPr/>
        </p:nvSpPr>
        <p:spPr>
          <a:xfrm>
            <a:off x="8477603" y="6581001"/>
            <a:ext cx="38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Bernard Marr. Big Data in </a:t>
            </a:r>
            <a:r>
              <a:rPr lang="pt-BR" sz="1200" dirty="0" err="1"/>
              <a:t>Practice</a:t>
            </a:r>
            <a:r>
              <a:rPr lang="pt-BR" sz="1200" dirty="0"/>
              <a:t>, </a:t>
            </a:r>
            <a:r>
              <a:rPr lang="pt-BR" sz="1200" dirty="0" err="1"/>
              <a:t>Wiley</a:t>
            </a:r>
            <a:r>
              <a:rPr lang="pt-BR" sz="1200" dirty="0"/>
              <a:t>, 2016.</a:t>
            </a:r>
          </a:p>
        </p:txBody>
      </p:sp>
      <p:pic>
        <p:nvPicPr>
          <p:cNvPr id="1026" name="Picture 2" descr="Como implementar Big Data na sua empresa em 6 passos">
            <a:extLst>
              <a:ext uri="{FF2B5EF4-FFF2-40B4-BE49-F238E27FC236}">
                <a16:creationId xmlns:a16="http://schemas.microsoft.com/office/drawing/2014/main" id="{9AEA59D0-5763-934F-A22C-8D8BBB03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7" y="3419856"/>
            <a:ext cx="4645698" cy="21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27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264C5-CB77-4B47-9B38-C30936AD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Mas as aplicações em big data são infinitas 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90E326-E976-4E38-944C-2CB92036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Atualmente estamos apenas vendo o início de uma transformação em uma economia de big data</a:t>
            </a:r>
          </a:p>
          <a:p>
            <a:r>
              <a:rPr lang="pt-PT" dirty="0"/>
              <a:t>Qualquer negócio que não considere seriamente as implicações do Big Data corre o risco de ser deixado para trás.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82C271-BA37-4449-8C5F-A3F8E9B082A3}"/>
              </a:ext>
            </a:extLst>
          </p:cNvPr>
          <p:cNvSpPr txBox="1"/>
          <p:nvPr/>
        </p:nvSpPr>
        <p:spPr>
          <a:xfrm>
            <a:off x="5667026" y="4311650"/>
            <a:ext cx="38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Bernard Marr. Big Data in </a:t>
            </a:r>
            <a:r>
              <a:rPr lang="pt-BR" sz="1200" dirty="0" err="1"/>
              <a:t>Practice</a:t>
            </a:r>
            <a:r>
              <a:rPr lang="pt-BR" sz="1200" dirty="0"/>
              <a:t>, </a:t>
            </a:r>
            <a:r>
              <a:rPr lang="pt-BR" sz="1200" dirty="0" err="1"/>
              <a:t>Wiley</a:t>
            </a:r>
            <a:r>
              <a:rPr lang="pt-BR" sz="1200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269890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824FB-4F05-4460-8979-7977DD9C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47327-6F5E-4A08-8F97-AD2CD00EC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63570" cy="1453595"/>
          </a:xfrm>
        </p:spPr>
        <p:txBody>
          <a:bodyPr/>
          <a:lstStyle/>
          <a:p>
            <a:r>
              <a:rPr lang="pt-BR" dirty="0"/>
              <a:t>Executar o ciclo de vida de big data é difícil!</a:t>
            </a:r>
          </a:p>
          <a:p>
            <a:r>
              <a:rPr lang="pt-PT" dirty="0"/>
              <a:t>Precisa de amplo entendimento em muitos campos</a:t>
            </a:r>
          </a:p>
          <a:p>
            <a:r>
              <a:rPr lang="pt-PT" dirty="0"/>
              <a:t>Equipes de big data incluem membros de diferentes áreas trabalhando em conjunto!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77D08-EF9C-44E2-812F-64127D9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4120" y="3805027"/>
            <a:ext cx="5688938" cy="2874161"/>
          </a:xfrm>
          <a:prstGeom prst="rect">
            <a:avLst/>
          </a:prstGeom>
          <a:noFill/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82967236-8D9D-4100-A96A-EA19C3910458}"/>
              </a:ext>
            </a:extLst>
          </p:cNvPr>
          <p:cNvSpPr txBox="1"/>
          <p:nvPr/>
        </p:nvSpPr>
        <p:spPr>
          <a:xfrm>
            <a:off x="2825024" y="4334568"/>
            <a:ext cx="787075" cy="225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Estatísticos</a:t>
            </a:r>
            <a:endParaRPr lang="en-US" altLang="zh-CN" sz="1200" dirty="0">
              <a:solidFill>
                <a:srgbClr val="FFFFFF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32E8915-1110-4BA1-9AB4-B15E36123A31}"/>
              </a:ext>
            </a:extLst>
          </p:cNvPr>
          <p:cNvSpPr txBox="1"/>
          <p:nvPr/>
        </p:nvSpPr>
        <p:spPr>
          <a:xfrm>
            <a:off x="7042346" y="4769541"/>
            <a:ext cx="1230722" cy="2298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err="1">
                <a:solidFill>
                  <a:srgbClr val="FFFFFF"/>
                </a:solidFill>
                <a:latin typeface=".PingFang HK" pitchFamily="18" charset="0"/>
                <a:cs typeface="Arial" pitchFamily="18" charset="0"/>
              </a:rPr>
              <a:t>Especialistas</a:t>
            </a:r>
            <a:r>
              <a:rPr lang="en-US" altLang="zh-CN" sz="1200" dirty="0">
                <a:solidFill>
                  <a:srgbClr val="FFFFFF"/>
                </a:solidFill>
                <a:latin typeface=".PingFang HK" pitchFamily="18" charset="0"/>
                <a:cs typeface="Arial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.PingFang HK" pitchFamily="18" charset="0"/>
                <a:cs typeface="Arial" pitchFamily="18" charset="0"/>
              </a:rPr>
              <a:t>em</a:t>
            </a:r>
            <a:r>
              <a:rPr lang="en-US" altLang="zh-CN" sz="1200" dirty="0">
                <a:solidFill>
                  <a:srgbClr val="FFFFFF"/>
                </a:solidFill>
                <a:latin typeface=".PingFang HK" pitchFamily="18" charset="0"/>
                <a:cs typeface="Arial" pitchFamily="18" charset="0"/>
              </a:rPr>
              <a:t> BD</a:t>
            </a:r>
            <a:endParaRPr lang="en-US" altLang="zh-CN" sz="1200" dirty="0">
              <a:solidFill>
                <a:srgbClr val="FFFFFF"/>
              </a:solidFill>
              <a:latin typeface="Arial" pitchFamily="18" charset="0"/>
              <a:cs typeface="Arial" pitchFamily="18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94320FB-851C-461F-A94C-327B54E20B37}"/>
              </a:ext>
            </a:extLst>
          </p:cNvPr>
          <p:cNvSpPr txBox="1"/>
          <p:nvPr/>
        </p:nvSpPr>
        <p:spPr>
          <a:xfrm>
            <a:off x="4622667" y="3834521"/>
            <a:ext cx="1397819" cy="10045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Cientista</a:t>
            </a:r>
            <a:r>
              <a:rPr lang="en-US" altLang="zh-CN" sz="12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 de Dados</a:t>
            </a:r>
            <a:endParaRPr lang="en-US" altLang="zh-CN" sz="1200" dirty="0">
              <a:solidFill>
                <a:srgbClr val="FFFFFF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200" dirty="0"/>
          </a:p>
          <a:p>
            <a:pPr>
              <a:lnSpc>
                <a:spcPts val="1000"/>
              </a:lnSpc>
            </a:pPr>
            <a:endParaRPr lang="en-US" altLang="zh-CN" sz="1200" dirty="0"/>
          </a:p>
          <a:p>
            <a:pPr>
              <a:lnSpc>
                <a:spcPts val="1000"/>
              </a:lnSpc>
            </a:pPr>
            <a:endParaRPr lang="en-US" altLang="zh-CN" sz="1200" dirty="0"/>
          </a:p>
          <a:p>
            <a:pPr>
              <a:lnSpc>
                <a:spcPts val="1000"/>
              </a:lnSpc>
            </a:pPr>
            <a:endParaRPr lang="en-US" altLang="zh-CN" sz="1200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sz="1200" dirty="0" err="1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Especialistas</a:t>
            </a:r>
            <a:r>
              <a:rPr lang="en-US" altLang="zh-CN" sz="12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 IA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2F01522C-D9B8-47B4-8246-9C89615E1697}"/>
              </a:ext>
            </a:extLst>
          </p:cNvPr>
          <p:cNvSpPr txBox="1"/>
          <p:nvPr/>
        </p:nvSpPr>
        <p:spPr>
          <a:xfrm>
            <a:off x="3203055" y="5895323"/>
            <a:ext cx="1723229" cy="225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Especialista</a:t>
            </a:r>
            <a:r>
              <a:rPr lang="en-US" altLang="zh-CN" sz="12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em</a:t>
            </a:r>
            <a:r>
              <a:rPr lang="en-US" altLang="zh-CN" sz="12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sistemas</a:t>
            </a:r>
            <a:endParaRPr lang="en-US" altLang="zh-CN" sz="1200" dirty="0">
              <a:solidFill>
                <a:srgbClr val="FFFFFF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CDF8386B-7E5B-492E-9CBF-45C6B422EFA7}"/>
              </a:ext>
            </a:extLst>
          </p:cNvPr>
          <p:cNvSpPr txBox="1"/>
          <p:nvPr/>
        </p:nvSpPr>
        <p:spPr>
          <a:xfrm>
            <a:off x="4845567" y="6287255"/>
            <a:ext cx="1380186" cy="225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Especialista</a:t>
            </a:r>
            <a:r>
              <a:rPr lang="en-US" altLang="zh-CN" sz="12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na</a:t>
            </a:r>
            <a:r>
              <a:rPr lang="en-US" altLang="zh-CN" sz="12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1200" dirty="0" err="1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área</a:t>
            </a:r>
            <a:endParaRPr lang="en-US" altLang="zh-CN" sz="1200" dirty="0">
              <a:solidFill>
                <a:srgbClr val="FFFFFF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8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58D91-9156-4F0C-A730-4103D133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Dark Side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C4A799C-9354-45F7-82DC-89EB9F622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815" r="-1" b="14625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</p:spPr>
      </p:pic>
      <p:sp>
        <p:nvSpPr>
          <p:cNvPr id="62" name="Rectangle 2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Oval 2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Oval 2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E3A4621-FC66-4449-94B8-65671D56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pt-BR" b="1">
                <a:solidFill>
                  <a:srgbClr val="FFFFFF"/>
                </a:solidFill>
              </a:rPr>
              <a:t>Privacidade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Invasão de privacidade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Dados podem ser utilizados em coisas inesperadas</a:t>
            </a:r>
          </a:p>
          <a:p>
            <a:r>
              <a:rPr lang="pt-BR" b="1">
                <a:solidFill>
                  <a:srgbClr val="FFFFFF"/>
                </a:solidFill>
              </a:rPr>
              <a:t>Big Brother</a:t>
            </a:r>
          </a:p>
          <a:p>
            <a:pPr lvl="1"/>
            <a:r>
              <a:rPr lang="pt-BR">
                <a:solidFill>
                  <a:srgbClr val="FFFFFF"/>
                </a:solidFill>
              </a:rPr>
              <a:t>Dados utilizados provavelmente para controle (p.ex. governos!)</a:t>
            </a:r>
          </a:p>
          <a:p>
            <a:r>
              <a:rPr lang="pt-PT">
                <a:solidFill>
                  <a:srgbClr val="FFFFFF"/>
                </a:solidFill>
              </a:rPr>
              <a:t>Se a tecnologia está lá fora, pode ser que esteja tudo bem. É muito difícil esconder alguma coisa, isto funciona em ambos os sentidos...</a:t>
            </a: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6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7F5FB-0805-49ED-A7EA-904E1AEE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Concluindo 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35A4D0-A00F-4E0D-9462-542D5A8D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muitos dados disponíveis, e </a:t>
            </a:r>
            <a:r>
              <a:rPr lang="pt-BR" dirty="0">
                <a:solidFill>
                  <a:srgbClr val="FF0000"/>
                </a:solidFill>
              </a:rPr>
              <a:t>dados</a:t>
            </a:r>
            <a:r>
              <a:rPr lang="pt-BR" dirty="0"/>
              <a:t>         </a:t>
            </a:r>
            <a:r>
              <a:rPr lang="pt-BR" dirty="0">
                <a:solidFill>
                  <a:srgbClr val="FF0000"/>
                </a:solidFill>
              </a:rPr>
              <a:t>insights</a:t>
            </a:r>
            <a:r>
              <a:rPr lang="pt-BR" dirty="0"/>
              <a:t>         </a:t>
            </a:r>
            <a:r>
              <a:rPr lang="pt-BR" dirty="0">
                <a:solidFill>
                  <a:srgbClr val="FF0000"/>
                </a:solidFill>
              </a:rPr>
              <a:t>previsões</a:t>
            </a:r>
          </a:p>
          <a:p>
            <a:r>
              <a:rPr lang="pt-PT" dirty="0"/>
              <a:t>São realizadas muitas previsões atualmente</a:t>
            </a:r>
          </a:p>
          <a:p>
            <a:r>
              <a:rPr lang="pt-PT" dirty="0"/>
              <a:t>Existe muuita relação entre os dados e as previsões realizadas</a:t>
            </a:r>
          </a:p>
          <a:p>
            <a:pPr lvl="1"/>
            <a:r>
              <a:rPr lang="pt-PT" dirty="0"/>
              <a:t>Análise</a:t>
            </a:r>
          </a:p>
          <a:p>
            <a:pPr lvl="1"/>
            <a:r>
              <a:rPr lang="pt-PT" dirty="0"/>
              <a:t>Visualizações</a:t>
            </a:r>
          </a:p>
          <a:p>
            <a:pPr lvl="1"/>
            <a:r>
              <a:rPr lang="pt-PT" dirty="0"/>
              <a:t>Padrôes</a:t>
            </a:r>
          </a:p>
          <a:p>
            <a:pPr lvl="1"/>
            <a:r>
              <a:rPr lang="pt-PT" dirty="0"/>
              <a:t>Mineração de Dados</a:t>
            </a:r>
          </a:p>
          <a:p>
            <a:r>
              <a:rPr lang="pt-PT" dirty="0">
                <a:solidFill>
                  <a:srgbClr val="FF0000"/>
                </a:solidFill>
              </a:rPr>
              <a:t>Visualização é o ponto-chave!!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24A079-8C90-4A0F-9278-95A14538EB20}"/>
              </a:ext>
            </a:extLst>
          </p:cNvPr>
          <p:cNvSpPr/>
          <p:nvPr/>
        </p:nvSpPr>
        <p:spPr>
          <a:xfrm>
            <a:off x="6389903" y="2695699"/>
            <a:ext cx="376052" cy="2256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182E9860-94DE-4D64-AAF9-E1576C484B09}"/>
              </a:ext>
            </a:extLst>
          </p:cNvPr>
          <p:cNvSpPr/>
          <p:nvPr/>
        </p:nvSpPr>
        <p:spPr>
          <a:xfrm>
            <a:off x="7692190" y="2695698"/>
            <a:ext cx="376052" cy="2256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pic>
        <p:nvPicPr>
          <p:cNvPr id="3074" name="Picture 2" descr="Design de Visualização de Dados —">
            <a:extLst>
              <a:ext uri="{FF2B5EF4-FFF2-40B4-BE49-F238E27FC236}">
                <a16:creationId xmlns:a16="http://schemas.microsoft.com/office/drawing/2014/main" id="{89CE6F01-6583-4A4A-9790-A839DCCE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241" y="3219697"/>
            <a:ext cx="4693328" cy="35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23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92D500-894E-4B42-A89A-2006A75D9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1241266"/>
            <a:ext cx="4798142" cy="315375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7E39AF-233E-4428-8CC6-DD721F37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929" y="4591665"/>
            <a:ext cx="4798142" cy="1622322"/>
          </a:xfrm>
        </p:spPr>
        <p:txBody>
          <a:bodyPr>
            <a:normAutofit/>
          </a:bodyPr>
          <a:lstStyle/>
          <a:p>
            <a:r>
              <a:rPr lang="pt-BR"/>
              <a:t>Uma Introdução</a:t>
            </a:r>
            <a:endParaRPr lang="pt-BR" dirty="0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035629-15C5-4BD2-8AC7-A560B0E5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398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36F15-309D-FA48-AF78-2C565CA4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Dados de Atividade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CFDEA276-00CA-DB4A-8764-5CEE7E50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6A29C84-F98B-4EA2-805D-7687998BA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232868"/>
              </p:ext>
            </p:extLst>
          </p:nvPr>
        </p:nvGraphicFramePr>
        <p:xfrm>
          <a:off x="1154954" y="2603500"/>
          <a:ext cx="63973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aixaDeTexto 44">
            <a:extLst>
              <a:ext uri="{FF2B5EF4-FFF2-40B4-BE49-F238E27FC236}">
                <a16:creationId xmlns:a16="http://schemas.microsoft.com/office/drawing/2014/main" id="{65B0426B-B2E2-214D-AC52-9C6B6E92CBCB}"/>
              </a:ext>
            </a:extLst>
          </p:cNvPr>
          <p:cNvSpPr txBox="1"/>
          <p:nvPr/>
        </p:nvSpPr>
        <p:spPr>
          <a:xfrm>
            <a:off x="8477603" y="6581001"/>
            <a:ext cx="38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Bernard Marr. Big Data in </a:t>
            </a:r>
            <a:r>
              <a:rPr lang="pt-BR" sz="1200" dirty="0" err="1"/>
              <a:t>Practice</a:t>
            </a:r>
            <a:r>
              <a:rPr lang="pt-BR" sz="1200" dirty="0"/>
              <a:t>, </a:t>
            </a:r>
            <a:r>
              <a:rPr lang="pt-BR" sz="1200" dirty="0" err="1"/>
              <a:t>Wiley</a:t>
            </a:r>
            <a:r>
              <a:rPr lang="pt-BR" sz="1200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225268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78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F5F221-E5AA-594B-B095-FE0C749E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O que é Big Data?</a:t>
            </a:r>
          </a:p>
        </p:txBody>
      </p:sp>
      <p:pic>
        <p:nvPicPr>
          <p:cNvPr id="3074" name="Picture 2" descr="O que é Big Data? - B2e Group">
            <a:extLst>
              <a:ext uri="{FF2B5EF4-FFF2-40B4-BE49-F238E27FC236}">
                <a16:creationId xmlns:a16="http://schemas.microsoft.com/office/drawing/2014/main" id="{0F501A88-CCF4-7E47-B591-10B3FE88A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r="25650" b="1"/>
          <a:stretch/>
        </p:blipFill>
        <p:spPr bwMode="auto">
          <a:xfrm>
            <a:off x="6658219" y="480060"/>
            <a:ext cx="4992445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0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31E8EA9-6E9B-40D7-8EE2-8DEC821AA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5027"/>
              </p:ext>
            </p:extLst>
          </p:nvPr>
        </p:nvGraphicFramePr>
        <p:xfrm>
          <a:off x="639098" y="2418735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2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D12D15-5C21-6848-AF8C-E86D7584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pt-BR" sz="3200">
                <a:solidFill>
                  <a:srgbClr val="EBEBEB"/>
                </a:solidFill>
              </a:rPr>
              <a:t>Dataficação!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23F6B-091B-1149-A881-81B9B570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337" y="437513"/>
            <a:ext cx="7139732" cy="5954325"/>
          </a:xfrm>
        </p:spPr>
        <p:txBody>
          <a:bodyPr anchor="ctr">
            <a:normAutofit/>
          </a:bodyPr>
          <a:lstStyle/>
          <a:p>
            <a:r>
              <a:rPr lang="pt-BR" sz="2000" dirty="0"/>
              <a:t>Como consequência do big data surge a </a:t>
            </a:r>
            <a:r>
              <a:rPr lang="pt-BR" sz="2000" b="1" dirty="0" err="1"/>
              <a:t>dataficação</a:t>
            </a:r>
            <a:endParaRPr lang="pt-BR" sz="2000" b="1" dirty="0"/>
          </a:p>
          <a:p>
            <a:r>
              <a:rPr lang="pt-BR" sz="2000" b="1" dirty="0" err="1"/>
              <a:t>Dataficação</a:t>
            </a:r>
            <a:r>
              <a:rPr lang="pt-BR" sz="2000" dirty="0"/>
              <a:t> é a tendência tecnológica moderna de transformar diversos aspectos de nossa vida em dados que são posteriormente transformados em informação percebida como </a:t>
            </a:r>
            <a:r>
              <a:rPr lang="pt-BR" sz="2000" b="1" dirty="0"/>
              <a:t>uma nova forma de valor</a:t>
            </a:r>
          </a:p>
          <a:p>
            <a:r>
              <a:rPr lang="pt-BR" dirty="0"/>
              <a:t>Big data, que é muitas vezes descrito usando quatro </a:t>
            </a:r>
            <a:r>
              <a:rPr lang="pt-BR" dirty="0" err="1"/>
              <a:t>V’s</a:t>
            </a:r>
            <a:endParaRPr lang="pt-BR" sz="2000" dirty="0"/>
          </a:p>
          <a:p>
            <a:endParaRPr lang="pt-BR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CCE05-CCD5-034E-831F-0CABAEA9B22B}"/>
              </a:ext>
            </a:extLst>
          </p:cNvPr>
          <p:cNvSpPr txBox="1"/>
          <p:nvPr/>
        </p:nvSpPr>
        <p:spPr>
          <a:xfrm>
            <a:off x="8873544" y="3828546"/>
            <a:ext cx="331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3"/>
              </a:rPr>
              <a:t>https://pt.wikipedia.org/wiki/Dataficação</a:t>
            </a:r>
            <a:r>
              <a:rPr lang="pt-BR" sz="1200" dirty="0"/>
              <a:t> 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4534126C-50A3-CB4B-89B2-DD19D8CFF79B}"/>
              </a:ext>
            </a:extLst>
          </p:cNvPr>
          <p:cNvSpPr/>
          <p:nvPr/>
        </p:nvSpPr>
        <p:spPr>
          <a:xfrm>
            <a:off x="5340656" y="4560555"/>
            <a:ext cx="1533250" cy="2064364"/>
          </a:xfrm>
          <a:custGeom>
            <a:avLst/>
            <a:gdLst>
              <a:gd name="connsiteX0" fmla="*/ 0 w 2581681"/>
              <a:gd name="connsiteY0" fmla="*/ 4267200 h 4267200"/>
              <a:gd name="connsiteX1" fmla="*/ 0 w 2581681"/>
              <a:gd name="connsiteY1" fmla="*/ 0 h 4267200"/>
              <a:gd name="connsiteX2" fmla="*/ 2581681 w 2581681"/>
              <a:gd name="connsiteY2" fmla="*/ 853440 h 4267200"/>
              <a:gd name="connsiteX3" fmla="*/ 2581681 w 2581681"/>
              <a:gd name="connsiteY3" fmla="*/ 3413759 h 4267200"/>
              <a:gd name="connsiteX4" fmla="*/ 0 w 2581681"/>
              <a:gd name="connsiteY4" fmla="*/ 4267200 h 426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1681" h="4267200">
                <a:moveTo>
                  <a:pt x="0" y="4267200"/>
                </a:moveTo>
                <a:lnTo>
                  <a:pt x="0" y="0"/>
                </a:lnTo>
                <a:lnTo>
                  <a:pt x="2581681" y="853440"/>
                </a:lnTo>
                <a:lnTo>
                  <a:pt x="2581681" y="3413759"/>
                </a:lnTo>
                <a:lnTo>
                  <a:pt x="0" y="42672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8D6005-F20E-0B4C-9FEE-BE7ABE2DFC02}"/>
              </a:ext>
            </a:extLst>
          </p:cNvPr>
          <p:cNvSpPr txBox="1"/>
          <p:nvPr/>
        </p:nvSpPr>
        <p:spPr>
          <a:xfrm>
            <a:off x="5344439" y="5095212"/>
            <a:ext cx="12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Volume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18B2F9C6-BB27-5643-96C5-48CE52EAEFD0}"/>
              </a:ext>
            </a:extLst>
          </p:cNvPr>
          <p:cNvSpPr/>
          <p:nvPr/>
        </p:nvSpPr>
        <p:spPr>
          <a:xfrm>
            <a:off x="7019024" y="4560555"/>
            <a:ext cx="1504866" cy="2064364"/>
          </a:xfrm>
          <a:custGeom>
            <a:avLst/>
            <a:gdLst>
              <a:gd name="connsiteX0" fmla="*/ 0 w 2581681"/>
              <a:gd name="connsiteY0" fmla="*/ 4267200 h 4267200"/>
              <a:gd name="connsiteX1" fmla="*/ 0 w 2581681"/>
              <a:gd name="connsiteY1" fmla="*/ 0 h 4267200"/>
              <a:gd name="connsiteX2" fmla="*/ 2581681 w 2581681"/>
              <a:gd name="connsiteY2" fmla="*/ 853440 h 4267200"/>
              <a:gd name="connsiteX3" fmla="*/ 2581681 w 2581681"/>
              <a:gd name="connsiteY3" fmla="*/ 3413759 h 4267200"/>
              <a:gd name="connsiteX4" fmla="*/ 0 w 2581681"/>
              <a:gd name="connsiteY4" fmla="*/ 4267200 h 426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1681" h="4267200">
                <a:moveTo>
                  <a:pt x="0" y="4267200"/>
                </a:moveTo>
                <a:lnTo>
                  <a:pt x="0" y="0"/>
                </a:lnTo>
                <a:lnTo>
                  <a:pt x="2581681" y="853440"/>
                </a:lnTo>
                <a:lnTo>
                  <a:pt x="2581681" y="3413759"/>
                </a:lnTo>
                <a:lnTo>
                  <a:pt x="0" y="42672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21B3F7-790F-A442-9CB7-B187C185A5F4}"/>
              </a:ext>
            </a:extLst>
          </p:cNvPr>
          <p:cNvSpPr txBox="1"/>
          <p:nvPr/>
        </p:nvSpPr>
        <p:spPr>
          <a:xfrm>
            <a:off x="6985914" y="5095212"/>
            <a:ext cx="15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Velocidade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428A89-6F8B-3647-BAB7-8766F6DC0776}"/>
              </a:ext>
            </a:extLst>
          </p:cNvPr>
          <p:cNvSpPr txBox="1"/>
          <p:nvPr/>
        </p:nvSpPr>
        <p:spPr>
          <a:xfrm>
            <a:off x="5330616" y="5483782"/>
            <a:ext cx="159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Quantidade de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115517-0454-BF40-BACA-FE6803967897}"/>
              </a:ext>
            </a:extLst>
          </p:cNvPr>
          <p:cNvSpPr txBox="1"/>
          <p:nvPr/>
        </p:nvSpPr>
        <p:spPr>
          <a:xfrm>
            <a:off x="7072107" y="5483782"/>
            <a:ext cx="141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Tráfego de dados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C16D2896-3A07-E34E-97C6-1B15BFA52955}"/>
              </a:ext>
            </a:extLst>
          </p:cNvPr>
          <p:cNvSpPr/>
          <p:nvPr/>
        </p:nvSpPr>
        <p:spPr>
          <a:xfrm>
            <a:off x="8713970" y="4560555"/>
            <a:ext cx="1504866" cy="2064364"/>
          </a:xfrm>
          <a:custGeom>
            <a:avLst/>
            <a:gdLst>
              <a:gd name="connsiteX0" fmla="*/ 0 w 2581681"/>
              <a:gd name="connsiteY0" fmla="*/ 4267200 h 4267200"/>
              <a:gd name="connsiteX1" fmla="*/ 0 w 2581681"/>
              <a:gd name="connsiteY1" fmla="*/ 0 h 4267200"/>
              <a:gd name="connsiteX2" fmla="*/ 2581681 w 2581681"/>
              <a:gd name="connsiteY2" fmla="*/ 853440 h 4267200"/>
              <a:gd name="connsiteX3" fmla="*/ 2581681 w 2581681"/>
              <a:gd name="connsiteY3" fmla="*/ 3413759 h 4267200"/>
              <a:gd name="connsiteX4" fmla="*/ 0 w 2581681"/>
              <a:gd name="connsiteY4" fmla="*/ 4267200 h 426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1681" h="4267200">
                <a:moveTo>
                  <a:pt x="0" y="4267200"/>
                </a:moveTo>
                <a:lnTo>
                  <a:pt x="0" y="0"/>
                </a:lnTo>
                <a:lnTo>
                  <a:pt x="2581681" y="853440"/>
                </a:lnTo>
                <a:lnTo>
                  <a:pt x="2581681" y="3413759"/>
                </a:lnTo>
                <a:lnTo>
                  <a:pt x="0" y="42672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67224F-6779-3049-B04C-588B95DF4A9F}"/>
              </a:ext>
            </a:extLst>
          </p:cNvPr>
          <p:cNvSpPr txBox="1"/>
          <p:nvPr/>
        </p:nvSpPr>
        <p:spPr>
          <a:xfrm>
            <a:off x="8783184" y="5016052"/>
            <a:ext cx="15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Variedade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51866EA-B04F-1D48-9F3E-6047A08AA0E9}"/>
              </a:ext>
            </a:extLst>
          </p:cNvPr>
          <p:cNvSpPr txBox="1"/>
          <p:nvPr/>
        </p:nvSpPr>
        <p:spPr>
          <a:xfrm>
            <a:off x="8769460" y="5465787"/>
            <a:ext cx="151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Tipos de dados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78981564-0AE1-F74B-94B3-E80D017CA21A}"/>
              </a:ext>
            </a:extLst>
          </p:cNvPr>
          <p:cNvSpPr/>
          <p:nvPr/>
        </p:nvSpPr>
        <p:spPr>
          <a:xfrm>
            <a:off x="10392362" y="4560555"/>
            <a:ext cx="1504866" cy="2064364"/>
          </a:xfrm>
          <a:custGeom>
            <a:avLst/>
            <a:gdLst>
              <a:gd name="connsiteX0" fmla="*/ 0 w 2581681"/>
              <a:gd name="connsiteY0" fmla="*/ 4267200 h 4267200"/>
              <a:gd name="connsiteX1" fmla="*/ 0 w 2581681"/>
              <a:gd name="connsiteY1" fmla="*/ 0 h 4267200"/>
              <a:gd name="connsiteX2" fmla="*/ 2581681 w 2581681"/>
              <a:gd name="connsiteY2" fmla="*/ 853440 h 4267200"/>
              <a:gd name="connsiteX3" fmla="*/ 2581681 w 2581681"/>
              <a:gd name="connsiteY3" fmla="*/ 3413759 h 4267200"/>
              <a:gd name="connsiteX4" fmla="*/ 0 w 2581681"/>
              <a:gd name="connsiteY4" fmla="*/ 4267200 h 426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1681" h="4267200">
                <a:moveTo>
                  <a:pt x="0" y="4267200"/>
                </a:moveTo>
                <a:lnTo>
                  <a:pt x="0" y="0"/>
                </a:lnTo>
                <a:lnTo>
                  <a:pt x="2581681" y="853440"/>
                </a:lnTo>
                <a:lnTo>
                  <a:pt x="2581681" y="3413759"/>
                </a:lnTo>
                <a:lnTo>
                  <a:pt x="0" y="42672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575204-128C-4449-BEE2-A6244F6AC06B}"/>
              </a:ext>
            </a:extLst>
          </p:cNvPr>
          <p:cNvSpPr txBox="1"/>
          <p:nvPr/>
        </p:nvSpPr>
        <p:spPr>
          <a:xfrm>
            <a:off x="10444807" y="5016052"/>
            <a:ext cx="158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Veracidade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1D2E2E6-4A41-FC41-B785-0A44BABFC612}"/>
              </a:ext>
            </a:extLst>
          </p:cNvPr>
          <p:cNvSpPr txBox="1"/>
          <p:nvPr/>
        </p:nvSpPr>
        <p:spPr>
          <a:xfrm>
            <a:off x="10451197" y="5435009"/>
            <a:ext cx="151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Confiabilidade</a:t>
            </a:r>
            <a:r>
              <a:rPr lang="pt-BR" dirty="0"/>
              <a:t> </a:t>
            </a:r>
            <a:r>
              <a:rPr lang="pt-BR" sz="1400" dirty="0">
                <a:solidFill>
                  <a:schemeClr val="bg1"/>
                </a:solidFill>
              </a:rPr>
              <a:t>dos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D23A3-FBEE-EC4C-8DC2-A5426908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89" y="111332"/>
            <a:ext cx="6918109" cy="14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5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30C6DA-0CE9-244C-9A14-BC4F811A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Volume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ECD644-5D8E-FB4C-BFE3-69CB6A1F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5" r="17511" b="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6FCAE7-D8DA-EB4D-A614-21560ED7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Refere-se às vastas quantidades de dados gerados a cada segundo </a:t>
            </a:r>
          </a:p>
          <a:p>
            <a:pPr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Não se fala mais em Terabytes, mas Zettabytes ou Brontobytes</a:t>
            </a:r>
          </a:p>
          <a:p>
            <a:pPr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Se tomarmos todos os dados gerados no mundo entre o início dos tempos e os anos 2000, a mesma quantidade de dados serão gerados em breve a cada minuto</a:t>
            </a:r>
          </a:p>
          <a:p>
            <a:pPr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Alguns exemplos:</a:t>
            </a:r>
          </a:p>
          <a:p>
            <a:pPr lvl="1"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Um PC típico tinha 10 gigabytes de armazenamento em 2000</a:t>
            </a:r>
          </a:p>
          <a:p>
            <a:pPr lvl="1"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Hoje, o Facebook consome 500 terabytes de novos dados todos os dias</a:t>
            </a:r>
          </a:p>
          <a:p>
            <a:pPr lvl="1"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Um Boeing 737 gera 240 terabytes de dados durante um único voo através dos EUA</a:t>
            </a:r>
          </a:p>
          <a:p>
            <a:pPr lvl="1"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Sensores embutidos em objetos cotidianos em breve irão gerar bilhões de novos feeds constantemente atualizados sobre o meio ambiente, contendo dados de localização e outras informações, incluindo vídeo.</a:t>
            </a:r>
          </a:p>
          <a:p>
            <a:pPr>
              <a:lnSpc>
                <a:spcPct val="90000"/>
              </a:lnSpc>
            </a:pPr>
            <a:r>
              <a:rPr lang="pt-BR" sz="1300">
                <a:solidFill>
                  <a:srgbClr val="FFFFFF"/>
                </a:solidFill>
              </a:rPr>
              <a:t>Novas ferramentas de big data usam sistemas distribuídos para armazenar e analisar dados em bancos de dados espalhados em qualquer lugar em o mundo.</a:t>
            </a:r>
          </a:p>
        </p:txBody>
      </p:sp>
    </p:spTree>
    <p:extLst>
      <p:ext uri="{BB962C8B-B14F-4D97-AF65-F5344CB8AC3E}">
        <p14:creationId xmlns:p14="http://schemas.microsoft.com/office/powerpoint/2010/main" val="798394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B01BE-3607-E544-8732-C7563772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Velocidade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9C2B1-0DC5-3B4D-87F1-1C4F5B063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5" r="46492" b="-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43" name="Rectangle 31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Oval 33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Oval 35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575A621-8EB8-5C48-8B8D-C4711635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... refere-se à velocidade em que novos dados são gerados e se deslocam. </a:t>
            </a:r>
          </a:p>
          <a:p>
            <a:pPr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Basta pensar em mensagens de mídia social se tornando virais em segundos. </a:t>
            </a:r>
          </a:p>
          <a:p>
            <a:pPr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A tecnologia permite analisar os dados enquanto estão sendo gerados (às vezes chamados de análises em memória), sem nunca colocá-los em bancos de dados.</a:t>
            </a:r>
          </a:p>
          <a:p>
            <a:pPr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Alguns exemplos:</a:t>
            </a:r>
          </a:p>
          <a:p>
            <a:pPr lvl="1"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Sequências de cliques e taxa de </a:t>
            </a:r>
            <a:r>
              <a:rPr lang="pt-BR" sz="1300" b="1" dirty="0">
                <a:solidFill>
                  <a:srgbClr val="FFFFFF"/>
                </a:solidFill>
              </a:rPr>
              <a:t>cliques</a:t>
            </a:r>
            <a:r>
              <a:rPr lang="pt-BR" sz="1300" dirty="0">
                <a:solidFill>
                  <a:srgbClr val="FFFFFF"/>
                </a:solidFill>
              </a:rPr>
              <a:t> de propaganda capturam o comportamento dos usuários em milhões de eventos por segundo</a:t>
            </a:r>
          </a:p>
          <a:p>
            <a:pPr lvl="1"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algoritmos de negociação de ações de alta frequência refletem mudanças no mercado em microssegundos</a:t>
            </a:r>
          </a:p>
          <a:p>
            <a:pPr lvl="1"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Redes de sensores geram maciços registros de eventos relevantes (logs) em tempo real</a:t>
            </a:r>
          </a:p>
          <a:p>
            <a:pPr lvl="1">
              <a:lnSpc>
                <a:spcPct val="90000"/>
              </a:lnSpc>
            </a:pPr>
            <a:r>
              <a:rPr lang="pt-BR" sz="1300" dirty="0">
                <a:solidFill>
                  <a:srgbClr val="FFFFFF"/>
                </a:solidFill>
              </a:rPr>
              <a:t>Sistemas de jogos on-line comportam milhões de usuários simultâneos, cada um produzindo várias entradas por segundo.</a:t>
            </a:r>
          </a:p>
        </p:txBody>
      </p:sp>
    </p:spTree>
    <p:extLst>
      <p:ext uri="{BB962C8B-B14F-4D97-AF65-F5344CB8AC3E}">
        <p14:creationId xmlns:p14="http://schemas.microsoft.com/office/powerpoint/2010/main" val="46920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5DC246-622D-3043-AEAC-74F9F6B4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6" r="10099" b="1"/>
          <a:stretch/>
        </p:blipFill>
        <p:spPr>
          <a:xfrm>
            <a:off x="8461420" y="2601534"/>
            <a:ext cx="3632848" cy="36176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F90E21-0D43-E14A-9E45-CA6E0B16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/>
              <a:t>Variedade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B52D37-6B21-1E40-9D55-39B862327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2" y="2086377"/>
            <a:ext cx="8139448" cy="50098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400" dirty="0"/>
              <a:t>... refere-se aos diferentes tipos de dados que agora podemos usar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Big Data não são apenas números, datas e caracteres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Também são dados </a:t>
            </a:r>
            <a:r>
              <a:rPr lang="pt-BR" sz="1400" dirty="0" err="1"/>
              <a:t>geo</a:t>
            </a:r>
            <a:r>
              <a:rPr lang="pt-BR" sz="1400" dirty="0"/>
              <a:t> espaciais, dados 3D, áudio e vídeo, e texto não estruturado, incluindo arquivos de log e redes sociais.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80% dos dados do mundo são não estruturados (texto, imagens, vídeo, voz, etc.) 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No passado, focava-se apenas em dados estruturados que se encaixavam perfeitamente em tabelas ou bancos de dados relacionais, como dados financeiros 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Os sistemas tradicionais de banco de dados foram projetados para atender a volumes menores de dados estruturados, poucas atualizações ou uma estrutura de dados previsível e consistente. </a:t>
            </a:r>
          </a:p>
          <a:p>
            <a:pPr>
              <a:lnSpc>
                <a:spcPct val="90000"/>
              </a:lnSpc>
            </a:pPr>
            <a:r>
              <a:rPr lang="pt-BR" sz="1400" dirty="0"/>
              <a:t>Com a tecnologia de big data, agora podemos analisar e reunir dados de diferentes tipos, como mensagens, conversas em redes sociais, fotos, dados de sensores, vídeos ou gravações de voz</a:t>
            </a:r>
          </a:p>
        </p:txBody>
      </p:sp>
    </p:spTree>
    <p:extLst>
      <p:ext uri="{BB962C8B-B14F-4D97-AF65-F5344CB8AC3E}">
        <p14:creationId xmlns:p14="http://schemas.microsoft.com/office/powerpoint/2010/main" val="114436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858073C-9617-6449-A20B-231BBA9D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Veracidde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7" name="Espaço Reservado para Conteúdo 2">
            <a:extLst>
              <a:ext uri="{FF2B5EF4-FFF2-40B4-BE49-F238E27FC236}">
                <a16:creationId xmlns:a16="http://schemas.microsoft.com/office/drawing/2014/main" id="{4F0C47E0-B32F-4786-9B59-D8DE23430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75349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292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Microsoft Office PowerPoint</Application>
  <PresentationFormat>Widescreen</PresentationFormat>
  <Paragraphs>186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.PingFang HK</vt:lpstr>
      <vt:lpstr>Arial</vt:lpstr>
      <vt:lpstr>Arial Unicode MS</vt:lpstr>
      <vt:lpstr>Calibri</vt:lpstr>
      <vt:lpstr>Century Gothic</vt:lpstr>
      <vt:lpstr>Wingdings 3</vt:lpstr>
      <vt:lpstr>Íon - Sala da Diretoria</vt:lpstr>
      <vt:lpstr>Big Data </vt:lpstr>
      <vt:lpstr>Introdução</vt:lpstr>
      <vt:lpstr>Dados de Atividade</vt:lpstr>
      <vt:lpstr>O que é Big Data?</vt:lpstr>
      <vt:lpstr>Dataficação!</vt:lpstr>
      <vt:lpstr>Volume</vt:lpstr>
      <vt:lpstr>Velocidade</vt:lpstr>
      <vt:lpstr>Variedade</vt:lpstr>
      <vt:lpstr>Veracidde</vt:lpstr>
      <vt:lpstr>Tipos de Dados</vt:lpstr>
      <vt:lpstr>Por que Big data ?</vt:lpstr>
      <vt:lpstr>Por que Big Data ?</vt:lpstr>
      <vt:lpstr>Em que o Big Data é diferente?</vt:lpstr>
      <vt:lpstr>Fontes de Big Data</vt:lpstr>
      <vt:lpstr>Big Data Analytics</vt:lpstr>
      <vt:lpstr>Aplicações de Big Data Analytics</vt:lpstr>
      <vt:lpstr>Transformando o Big Data em Valor</vt:lpstr>
      <vt:lpstr>Transformando o Big Data em Valor</vt:lpstr>
      <vt:lpstr>Transformando o Big Data em Valor</vt:lpstr>
      <vt:lpstr>Mas as aplicações em big data são infinitas ...</vt:lpstr>
      <vt:lpstr>Ciclo de Vida de Big Data</vt:lpstr>
      <vt:lpstr>Dark Side</vt:lpstr>
      <vt:lpstr>Concluindo ...</vt:lpstr>
      <vt:lpstr>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</dc:title>
  <dc:creator>Joao Pedro Albino</dc:creator>
  <cp:lastModifiedBy>Joao Pedro Albino</cp:lastModifiedBy>
  <cp:revision>1</cp:revision>
  <dcterms:created xsi:type="dcterms:W3CDTF">2020-04-12T23:11:55Z</dcterms:created>
  <dcterms:modified xsi:type="dcterms:W3CDTF">2020-04-12T23:11:57Z</dcterms:modified>
</cp:coreProperties>
</file>